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7"/>
  </p:notesMasterIdLst>
  <p:sldIdLst>
    <p:sldId id="256" r:id="rId4"/>
    <p:sldId id="329" r:id="rId5"/>
    <p:sldId id="311" r:id="rId6"/>
    <p:sldId id="313" r:id="rId7"/>
    <p:sldId id="314" r:id="rId8"/>
    <p:sldId id="315" r:id="rId9"/>
    <p:sldId id="327" r:id="rId10"/>
    <p:sldId id="325" r:id="rId11"/>
    <p:sldId id="316" r:id="rId12"/>
    <p:sldId id="317" r:id="rId13"/>
    <p:sldId id="323" r:id="rId14"/>
    <p:sldId id="320" r:id="rId15"/>
    <p:sldId id="321" r:id="rId16"/>
    <p:sldId id="322" r:id="rId17"/>
    <p:sldId id="328" r:id="rId18"/>
    <p:sldId id="324" r:id="rId19"/>
    <p:sldId id="319" r:id="rId20"/>
    <p:sldId id="326" r:id="rId21"/>
    <p:sldId id="330" r:id="rId22"/>
    <p:sldId id="290" r:id="rId23"/>
    <p:sldId id="293" r:id="rId24"/>
    <p:sldId id="301" r:id="rId25"/>
    <p:sldId id="294" r:id="rId26"/>
    <p:sldId id="289" r:id="rId27"/>
    <p:sldId id="300" r:id="rId28"/>
    <p:sldId id="295" r:id="rId29"/>
    <p:sldId id="261" r:id="rId30"/>
    <p:sldId id="267" r:id="rId31"/>
    <p:sldId id="312" r:id="rId32"/>
    <p:sldId id="304" r:id="rId33"/>
    <p:sldId id="274" r:id="rId34"/>
    <p:sldId id="298" r:id="rId35"/>
    <p:sldId id="310"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48"/>
    <a:srgbClr val="009592"/>
    <a:srgbClr val="9148C8"/>
    <a:srgbClr val="F1E8F8"/>
    <a:srgbClr val="BF95DF"/>
    <a:srgbClr val="E885FF"/>
    <a:srgbClr val="FF3399"/>
    <a:srgbClr val="FFE5F2"/>
    <a:srgbClr val="FFABD5"/>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88E2CC-5310-E94A-30A7-B0C15EC7230F}" v="477" dt="2026-02-18T21:21:53.795"/>
    <p1510:client id="{C722A79F-A43C-6760-1208-9E83E4AD41A6}" v="589" dt="2026-02-19T10:53:26.05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38_5126699B.xlsx"/><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d.docs.live.net/a870e92c948aced7/Attachments/BDD%20TDAH%20valid&#233;%20PC%20version%2025-06-21(1).xlsx" TargetMode="External"/><Relationship Id="rId4"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2700">
                <a:solidFill>
                  <a:schemeClr val="accent1">
                    <a:lumMod val="75000"/>
                  </a:schemeClr>
                </a:solidFill>
                <a:latin typeface="+mj-lt"/>
              </a:rPr>
              <a:t>EVOLUTION DE L’ESTIME</a:t>
            </a:r>
            <a:r>
              <a:rPr lang="fr-FR" sz="2700" baseline="0">
                <a:solidFill>
                  <a:schemeClr val="accent1">
                    <a:lumMod val="75000"/>
                  </a:schemeClr>
                </a:solidFill>
                <a:latin typeface="+mj-lt"/>
              </a:rPr>
              <a:t> DE SOI</a:t>
            </a:r>
            <a:endParaRPr lang="fr-FR" sz="2700">
              <a:solidFill>
                <a:schemeClr val="accent1">
                  <a:lumMod val="75000"/>
                </a:schemeClr>
              </a:solidFill>
              <a:latin typeface="+mj-lt"/>
            </a:endParaRPr>
          </a:p>
        </c:rich>
      </c:tx>
      <c:layout>
        <c:manualLayout>
          <c:xMode val="edge"/>
          <c:yMode val="edge"/>
          <c:x val="9.2145876513553215E-2"/>
          <c:y val="1.939033133953905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8343831231795785"/>
          <c:y val="0.21931213563478785"/>
          <c:w val="0.39675605560399818"/>
          <c:h val="0.62518705379875084"/>
        </c:manualLayout>
      </c:layout>
      <c:radarChart>
        <c:radarStyle val="marker"/>
        <c:varyColors val="0"/>
        <c:ser>
          <c:idx val="0"/>
          <c:order val="0"/>
          <c:tx>
            <c:strRef>
              <c:f>Feuil1!$B$1</c:f>
              <c:strCache>
                <c:ptCount val="1"/>
                <c:pt idx="0">
                  <c:v>avant hypnose</c:v>
                </c:pt>
              </c:strCache>
            </c:strRef>
          </c:tx>
          <c:spPr>
            <a:ln w="41275" cap="rnd" cmpd="sng">
              <a:solidFill>
                <a:srgbClr val="FF3399"/>
              </a:solidFill>
              <a:round/>
            </a:ln>
            <a:effectLst/>
          </c:spPr>
          <c:marker>
            <c:symbol val="none"/>
          </c:marker>
          <c:cat>
            <c:strRef>
              <c:f>Feuil1!$A$2:$A$5</c:f>
              <c:strCache>
                <c:ptCount val="4"/>
                <c:pt idx="0">
                  <c:v>SUJET</c:v>
                </c:pt>
                <c:pt idx="1">
                  <c:v>PARENT</c:v>
                </c:pt>
                <c:pt idx="2">
                  <c:v>PROFESSEURS</c:v>
                </c:pt>
                <c:pt idx="3">
                  <c:v>PAIRS</c:v>
                </c:pt>
              </c:strCache>
            </c:strRef>
          </c:cat>
          <c:val>
            <c:numRef>
              <c:f>Feuil1!$B$2:$B$5</c:f>
              <c:numCache>
                <c:formatCode>General</c:formatCode>
                <c:ptCount val="4"/>
                <c:pt idx="0">
                  <c:v>0</c:v>
                </c:pt>
                <c:pt idx="1">
                  <c:v>-1</c:v>
                </c:pt>
                <c:pt idx="2">
                  <c:v>-1</c:v>
                </c:pt>
                <c:pt idx="3">
                  <c:v>4</c:v>
                </c:pt>
              </c:numCache>
            </c:numRef>
          </c:val>
          <c:extLst>
            <c:ext xmlns:c16="http://schemas.microsoft.com/office/drawing/2014/chart" uri="{C3380CC4-5D6E-409C-BE32-E72D297353CC}">
              <c16:uniqueId val="{00000000-2BBF-488D-A112-D93D8773AE1A}"/>
            </c:ext>
          </c:extLst>
        </c:ser>
        <c:ser>
          <c:idx val="1"/>
          <c:order val="1"/>
          <c:tx>
            <c:strRef>
              <c:f>Feuil1!$C$1</c:f>
              <c:strCache>
                <c:ptCount val="1"/>
                <c:pt idx="0">
                  <c:v>3 mois après</c:v>
                </c:pt>
              </c:strCache>
            </c:strRef>
          </c:tx>
          <c:spPr>
            <a:ln w="38100" cap="rnd">
              <a:solidFill>
                <a:srgbClr val="9148C8"/>
              </a:solidFill>
              <a:round/>
            </a:ln>
            <a:effectLst/>
          </c:spPr>
          <c:marker>
            <c:symbol val="none"/>
          </c:marker>
          <c:cat>
            <c:strRef>
              <c:f>Feuil1!$A$2:$A$5</c:f>
              <c:strCache>
                <c:ptCount val="4"/>
                <c:pt idx="0">
                  <c:v>SUJET</c:v>
                </c:pt>
                <c:pt idx="1">
                  <c:v>PARENT</c:v>
                </c:pt>
                <c:pt idx="2">
                  <c:v>PROFESSEURS</c:v>
                </c:pt>
                <c:pt idx="3">
                  <c:v>PAIRS</c:v>
                </c:pt>
              </c:strCache>
            </c:strRef>
          </c:cat>
          <c:val>
            <c:numRef>
              <c:f>Feuil1!$C$2:$C$5</c:f>
              <c:numCache>
                <c:formatCode>General</c:formatCode>
                <c:ptCount val="4"/>
                <c:pt idx="0">
                  <c:v>0</c:v>
                </c:pt>
                <c:pt idx="1">
                  <c:v>-1</c:v>
                </c:pt>
                <c:pt idx="2">
                  <c:v>5</c:v>
                </c:pt>
                <c:pt idx="3">
                  <c:v>6</c:v>
                </c:pt>
              </c:numCache>
            </c:numRef>
          </c:val>
          <c:extLst>
            <c:ext xmlns:c16="http://schemas.microsoft.com/office/drawing/2014/chart" uri="{C3380CC4-5D6E-409C-BE32-E72D297353CC}">
              <c16:uniqueId val="{00000001-2BBF-488D-A112-D93D8773AE1A}"/>
            </c:ext>
          </c:extLst>
        </c:ser>
        <c:dLbls>
          <c:showLegendKey val="0"/>
          <c:showVal val="0"/>
          <c:showCatName val="0"/>
          <c:showSerName val="0"/>
          <c:showPercent val="0"/>
          <c:showBubbleSize val="0"/>
        </c:dLbls>
        <c:axId val="792957647"/>
        <c:axId val="792951823"/>
      </c:radarChart>
      <c:catAx>
        <c:axId val="792957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w Cen MT Condensed" panose="020B0606020104020203" pitchFamily="34" charset="0"/>
                <a:ea typeface="+mn-ea"/>
                <a:cs typeface="+mn-cs"/>
              </a:defRPr>
            </a:pPr>
            <a:endParaRPr lang="fr-FR"/>
          </a:p>
        </c:txPr>
        <c:crossAx val="792951823"/>
        <c:crosses val="autoZero"/>
        <c:auto val="1"/>
        <c:lblAlgn val="ctr"/>
        <c:lblOffset val="100"/>
        <c:noMultiLvlLbl val="0"/>
      </c:catAx>
      <c:valAx>
        <c:axId val="7929518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92957647"/>
        <c:crosses val="autoZero"/>
        <c:crossBetween val="between"/>
      </c:valAx>
      <c:spPr>
        <a:noFill/>
        <a:ln w="25400">
          <a:noFill/>
        </a:ln>
        <a:effectLst/>
      </c:spPr>
    </c:plotArea>
    <c:legend>
      <c:legendPos val="tr"/>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w Cen MT Condensed" panose="020B0606020104020203" pitchFamily="34" charset="0"/>
                <a:ea typeface="+mn-ea"/>
                <a:cs typeface="+mn-cs"/>
              </a:defRPr>
            </a:pPr>
            <a:endParaRPr lang="fr-FR"/>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w Cen MT Condensed" panose="020B0606020104020203" pitchFamily="34" charset="0"/>
                <a:ea typeface="+mn-ea"/>
                <a:cs typeface="+mn-cs"/>
              </a:defRPr>
            </a:pPr>
            <a:endParaRPr lang="fr-FR"/>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'[BDD TDAH validé PC version 25-06-21(1).xlsx]Tableaux Jodoin'!$B$139:$B$158</cx:f>
        <cx:lvl ptCount="20" formatCode="Standard">
          <cx:pt idx="0">24</cx:pt>
          <cx:pt idx="1">6</cx:pt>
          <cx:pt idx="2">4</cx:pt>
          <cx:pt idx="3">8</cx:pt>
          <cx:pt idx="4">18</cx:pt>
          <cx:pt idx="5">10</cx:pt>
          <cx:pt idx="6">4</cx:pt>
          <cx:pt idx="7">2</cx:pt>
          <cx:pt idx="8">0</cx:pt>
          <cx:pt idx="9">20</cx:pt>
          <cx:pt idx="10">10</cx:pt>
          <cx:pt idx="11">10</cx:pt>
          <cx:pt idx="12">6</cx:pt>
          <cx:pt idx="13">10</cx:pt>
          <cx:pt idx="14">21</cx:pt>
          <cx:pt idx="15">28</cx:pt>
          <cx:pt idx="16">24</cx:pt>
          <cx:pt idx="17">-8</cx:pt>
          <cx:pt idx="18">24</cx:pt>
          <cx:pt idx="19">15</cx:pt>
        </cx:lvl>
      </cx:numDim>
    </cx:data>
    <cx:data id="1">
      <cx:numDim type="val">
        <cx:f>'[BDD TDAH validé PC version 25-06-21(1).xlsx]Tableaux Jodoin'!$C$139:$C$158</cx:f>
        <cx:lvl ptCount="20" formatCode="Standard">
          <cx:pt idx="0">37</cx:pt>
          <cx:pt idx="1">18</cx:pt>
          <cx:pt idx="2">8</cx:pt>
          <cx:pt idx="3">20</cx:pt>
          <cx:pt idx="4">10</cx:pt>
          <cx:pt idx="5">26</cx:pt>
          <cx:pt idx="6">10</cx:pt>
          <cx:pt idx="7">10</cx:pt>
          <cx:pt idx="8">6</cx:pt>
          <cx:pt idx="9">24</cx:pt>
          <cx:pt idx="10">16</cx:pt>
          <cx:pt idx="11">22</cx:pt>
          <cx:pt idx="12">6</cx:pt>
          <cx:pt idx="13">14</cx:pt>
          <cx:pt idx="14">20</cx:pt>
          <cx:pt idx="15">32</cx:pt>
          <cx:pt idx="16">14</cx:pt>
          <cx:pt idx="17">-2</cx:pt>
          <cx:pt idx="18">24</cx:pt>
          <cx:pt idx="19">16</cx:pt>
        </cx:lvl>
      </cx:numDim>
    </cx:data>
    <cx:data id="2">
      <cx:numDim type="val">
        <cx:f>'[BDD TDAH validé PC version 25-06-21(1).xlsx]Tableaux Jodoin'!$D$139:$D$158</cx:f>
        <cx:lvl ptCount="20" formatCode="Standard">
          <cx:pt idx="0">22</cx:pt>
          <cx:pt idx="1">4</cx:pt>
          <cx:pt idx="2">12</cx:pt>
          <cx:pt idx="3">22</cx:pt>
          <cx:pt idx="6">22</cx:pt>
          <cx:pt idx="7">6</cx:pt>
          <cx:pt idx="8">20</cx:pt>
          <cx:pt idx="9">18</cx:pt>
          <cx:pt idx="10">26</cx:pt>
          <cx:pt idx="12">16</cx:pt>
          <cx:pt idx="13">12</cx:pt>
          <cx:pt idx="14">18</cx:pt>
          <cx:pt idx="15">32</cx:pt>
          <cx:pt idx="16">14</cx:pt>
          <cx:pt idx="17">4</cx:pt>
          <cx:pt idx="18">32</cx:pt>
          <cx:pt idx="19">14</cx:pt>
        </cx:lvl>
      </cx:numDim>
    </cx:data>
  </cx:chartData>
  <cx:chart>
    <cx:plotArea>
      <cx:plotAreaRegion>
        <cx:series layoutId="boxWhisker" uniqueId="{1A5BA736-7F2A-45DC-B7AC-C6C51E4FCABB}" formatIdx="0">
          <cx:tx>
            <cx:txData>
              <cx:f>'[BDD TDAH validé PC version 25-06-21(1).xlsx]Tableaux Jodoin'!$B$138</cx:f>
              <cx:v>avant hypnose</cx:v>
            </cx:txData>
          </cx:tx>
          <cx:spPr>
            <a:solidFill>
              <a:schemeClr val="accent1">
                <a:lumMod val="60000"/>
                <a:lumOff val="40000"/>
              </a:schemeClr>
            </a:solidFill>
            <a:ln w="19050">
              <a:solidFill>
                <a:schemeClr val="accent1">
                  <a:lumMod val="50000"/>
                </a:schemeClr>
              </a:solidFill>
            </a:ln>
          </cx:spPr>
          <cx:dataId val="0"/>
          <cx:layoutPr>
            <cx:visibility meanLine="1" meanMarker="1" nonoutliers="0" outliers="1"/>
            <cx:statistics quartileMethod="exclusive"/>
          </cx:layoutPr>
        </cx:series>
        <cx:series layoutId="boxWhisker" uniqueId="{00000002-8D25-4F1B-8379-83992168A215}" formatIdx="2">
          <cx:tx>
            <cx:txData>
              <cx:f>'[BDD TDAH validé PC version 25-06-21(1).xlsx]Tableaux Jodoin'!$C$138</cx:f>
              <cx:v>&lt; 3 mois après</cx:v>
            </cx:txData>
          </cx:tx>
          <cx:spPr>
            <a:solidFill>
              <a:srgbClr val="7030A0"/>
            </a:solidFill>
            <a:ln w="19050">
              <a:solidFill>
                <a:srgbClr val="660066"/>
              </a:solidFill>
            </a:ln>
          </cx:spPr>
          <cx:dataId val="1"/>
          <cx:layoutPr>
            <cx:visibility meanLine="1" meanMarker="1" nonoutliers="0" outliers="1"/>
            <cx:statistics quartileMethod="exclusive"/>
          </cx:layoutPr>
        </cx:series>
        <cx:series layoutId="boxWhisker" uniqueId="{00000003-8D25-4F1B-8379-83992168A215}">
          <cx:tx>
            <cx:txData>
              <cx:f>'[BDD TDAH validé PC version 25-06-21(1).xlsx]Tableaux Jodoin'!$D$138</cx:f>
              <cx:v>&gt; 2 ans après</cx:v>
            </cx:txData>
          </cx:tx>
          <cx:spPr>
            <a:solidFill>
              <a:srgbClr val="FF3399"/>
            </a:solidFill>
            <a:ln w="19050">
              <a:solidFill>
                <a:srgbClr val="CC0066"/>
              </a:solidFill>
            </a:ln>
          </cx:spPr>
          <cx:dataId val="2"/>
          <cx:layoutPr>
            <cx:visibility meanLine="1" meanMarker="1" nonoutliers="0" outliers="1"/>
            <cx:statistics quartileMethod="exclusive"/>
          </cx:layoutPr>
        </cx:series>
      </cx:plotAreaRegion>
      <cx:axis id="0">
        <cx:catScaling gapWidth="0.310000002"/>
        <cx:tickLabels/>
      </cx:axis>
      <cx:axis id="1">
        <cx:valScaling min="-10"/>
        <cx:majorGridlines/>
        <cx:tickLabels/>
      </cx:axis>
    </cx:plotArea>
    <cx:legend pos="b" align="ctr" overlay="0">
      <cx:txPr>
        <a:bodyPr spcFirstLastPara="1" vertOverflow="ellipsis" horzOverflow="overflow" wrap="square" lIns="0" tIns="0" rIns="0" bIns="0" anchor="ctr" anchorCtr="1"/>
        <a:lstStyle/>
        <a:p>
          <a:pPr algn="ctr" rtl="0">
            <a:defRPr sz="1300" baseline="0">
              <a:solidFill>
                <a:schemeClr val="accent1">
                  <a:lumMod val="50000"/>
                </a:schemeClr>
              </a:solidFill>
              <a:latin typeface="Tw Cen MT" panose="020B0602020104020603" pitchFamily="34" charset="0"/>
            </a:defRPr>
          </a:pPr>
          <a:endParaRPr lang="fr-FR" sz="1300" b="0" i="0" u="none" strike="noStrike" baseline="0">
            <a:solidFill>
              <a:schemeClr val="accent1">
                <a:lumMod val="50000"/>
              </a:schemeClr>
            </a:solidFill>
            <a:latin typeface="Tw Cen MT" panose="020B0602020104020603" pitchFamily="34" charset="0"/>
          </a:endParaRPr>
        </a:p>
      </cx:txPr>
    </cx:legend>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73">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FFB55A-34D0-4A66-8505-CD8315916C19}" type="datetimeFigureOut">
              <a:rPr lang="fr-FR" smtClean="0"/>
              <a:t>19/02/2026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5DF1E-EC04-430A-889A-D379180A91DA}" type="slidenum">
              <a:rPr lang="fr-FR" smtClean="0"/>
              <a:t>‹N°›</a:t>
            </a:fld>
            <a:endParaRPr lang="fr-FR"/>
          </a:p>
        </p:txBody>
      </p:sp>
    </p:spTree>
    <p:extLst>
      <p:ext uri="{BB962C8B-B14F-4D97-AF65-F5344CB8AC3E}">
        <p14:creationId xmlns:p14="http://schemas.microsoft.com/office/powerpoint/2010/main" val="353938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90D416-5307-4AAC-80FC-B8CFF38F6BF8}"/>
              </a:ext>
            </a:extLst>
          </p:cNvPr>
          <p:cNvSpPr>
            <a:spLocks noGrp="1" noChangeArrowheads="1"/>
          </p:cNvSpPr>
          <p:nvPr>
            <p:ph type="sldNum"/>
          </p:nvPr>
        </p:nvSpPr>
        <p:spPr>
          <a:ln/>
        </p:spPr>
        <p:txBody>
          <a:bodyPr/>
          <a:lstStyle/>
          <a:p>
            <a:fld id="{9A95F006-0008-4081-92E8-19D4A7D7FF44}" type="slidenum">
              <a:rPr lang="fr-FR" altLang="de-DE"/>
              <a:pPr/>
              <a:t>1</a:t>
            </a:fld>
            <a:endParaRPr lang="fr-FR" altLang="de-DE"/>
          </a:p>
        </p:txBody>
      </p:sp>
      <p:sp>
        <p:nvSpPr>
          <p:cNvPr id="24577" name="Rectangle 1">
            <a:extLst>
              <a:ext uri="{FF2B5EF4-FFF2-40B4-BE49-F238E27FC236}">
                <a16:creationId xmlns:a16="http://schemas.microsoft.com/office/drawing/2014/main" id="{3BD7D5C1-8087-469B-A18E-075015059B5A}"/>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a:extLst>
              <a:ext uri="{FF2B5EF4-FFF2-40B4-BE49-F238E27FC236}">
                <a16:creationId xmlns:a16="http://schemas.microsoft.com/office/drawing/2014/main" id="{F0126965-C02E-4322-BA6F-4B8EBA05E697}"/>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71EDD37-C686-88A2-53B8-D44E2AFE82C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9B5EEB4-5047-E70C-B52B-6D7F6BB4457D}"/>
              </a:ext>
            </a:extLst>
          </p:cNvPr>
          <p:cNvSpPr>
            <a:spLocks noGrp="1" noChangeArrowheads="1"/>
          </p:cNvSpPr>
          <p:nvPr>
            <p:ph type="sldNum"/>
          </p:nvPr>
        </p:nvSpPr>
        <p:spPr>
          <a:ln/>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fld id="{28413E56-47A8-4358-ADC1-39AF5D5D7C86}" type="slidenum">
              <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t>10</a:t>
            </a:fld>
            <a:endPar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5601" name="Rectangle 1">
            <a:extLst>
              <a:ext uri="{FF2B5EF4-FFF2-40B4-BE49-F238E27FC236}">
                <a16:creationId xmlns:a16="http://schemas.microsoft.com/office/drawing/2014/main" id="{3E7567A8-87F3-34F0-E885-C88AF7EBD337}"/>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Text Box 2">
            <a:extLst>
              <a:ext uri="{FF2B5EF4-FFF2-40B4-BE49-F238E27FC236}">
                <a16:creationId xmlns:a16="http://schemas.microsoft.com/office/drawing/2014/main" id="{C0453944-3136-7783-D66A-27C8534E9E60}"/>
              </a:ext>
            </a:extLst>
          </p:cNvPr>
          <p:cNvSpPr txBox="1">
            <a:spLocks noGrp="1" noChangeArrowheads="1"/>
          </p:cNvSpPr>
          <p:nvPr>
            <p:ph type="body" idx="1"/>
          </p:nvPr>
        </p:nvSpPr>
        <p:spPr bwMode="auto">
          <a:xfrm>
            <a:off x="755650" y="5078413"/>
            <a:ext cx="6048375" cy="6557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lstStyle/>
          <a:p>
            <a:pPr marL="215900" indent="-213995"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FR" altLang="de-DE" sz="1400">
              <a:latin typeface="Arial" panose="020B0604020202020204" pitchFamily="34" charset="0"/>
              <a:ea typeface="Microsoft YaHei" panose="020B0503020204020204" pitchFamily="34" charset="-122"/>
              <a:cs typeface="Arial"/>
            </a:endParaRPr>
          </a:p>
        </p:txBody>
      </p:sp>
    </p:spTree>
    <p:extLst>
      <p:ext uri="{BB962C8B-B14F-4D97-AF65-F5344CB8AC3E}">
        <p14:creationId xmlns:p14="http://schemas.microsoft.com/office/powerpoint/2010/main" val="2406115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FF15F16-DEF6-8135-7BA4-8D0CC7DCE1F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811586B-E6DA-E28C-9678-58555AF1AB69}"/>
              </a:ext>
            </a:extLst>
          </p:cNvPr>
          <p:cNvSpPr>
            <a:spLocks noGrp="1" noChangeArrowheads="1"/>
          </p:cNvSpPr>
          <p:nvPr>
            <p:ph type="sldNum"/>
          </p:nvPr>
        </p:nvSpPr>
        <p:spPr>
          <a:ln/>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fld id="{28413E56-47A8-4358-ADC1-39AF5D5D7C86}" type="slidenum">
              <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t>11</a:t>
            </a:fld>
            <a:endPar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5601" name="Rectangle 1">
            <a:extLst>
              <a:ext uri="{FF2B5EF4-FFF2-40B4-BE49-F238E27FC236}">
                <a16:creationId xmlns:a16="http://schemas.microsoft.com/office/drawing/2014/main" id="{205FCEB4-C53F-8FD7-A4CF-2A05D759ED06}"/>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Text Box 2">
            <a:extLst>
              <a:ext uri="{FF2B5EF4-FFF2-40B4-BE49-F238E27FC236}">
                <a16:creationId xmlns:a16="http://schemas.microsoft.com/office/drawing/2014/main" id="{710C6E7D-7AF6-E2F0-203C-42A2FE35CA12}"/>
              </a:ext>
            </a:extLst>
          </p:cNvPr>
          <p:cNvSpPr txBox="1">
            <a:spLocks noGrp="1" noChangeArrowheads="1"/>
          </p:cNvSpPr>
          <p:nvPr>
            <p:ph type="body" idx="1"/>
          </p:nvPr>
        </p:nvSpPr>
        <p:spPr bwMode="auto">
          <a:xfrm>
            <a:off x="755650" y="5078413"/>
            <a:ext cx="6048375" cy="6557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lstStyle/>
          <a:p>
            <a:pPr marL="215900" indent="-213995">
              <a:lnSpc>
                <a:spcPct val="93000"/>
              </a:lnSpc>
              <a:spcBef>
                <a:spcPct val="0"/>
              </a:spcBef>
              <a:tabLst>
                <a:tab pos="723900" algn="l"/>
                <a:tab pos="1447800" algn="l"/>
                <a:tab pos="2171700" algn="l"/>
                <a:tab pos="2895600" algn="l"/>
                <a:tab pos="3619500" algn="l"/>
                <a:tab pos="4343400" algn="l"/>
                <a:tab pos="5067300" algn="l"/>
                <a:tab pos="5791200" algn="l"/>
              </a:tabLst>
            </a:pPr>
            <a:r>
              <a:rPr lang="fr-FR">
                <a:highlight>
                  <a:srgbClr val="FFFFFF"/>
                </a:highlight>
              </a:rPr>
              <a:t>Le Méthylphénidate agit en inhibant la recapture de la dopamine : il permet une amélioration de l’activité dopaminergique sur les récepteurs dopaminergiques, donc de la circulation de l’information dans le cerveau, et donc de l’attention et la vigilance.</a:t>
            </a:r>
          </a:p>
          <a:p>
            <a:pPr marL="215900" indent="-213995">
              <a:lnSpc>
                <a:spcPct val="93000"/>
              </a:lnSpc>
              <a:spcBef>
                <a:spcPct val="0"/>
              </a:spcBef>
              <a:tabLst>
                <a:tab pos="723900" algn="l"/>
                <a:tab pos="1447800" algn="l"/>
                <a:tab pos="2171700" algn="l"/>
                <a:tab pos="2895600" algn="l"/>
                <a:tab pos="3619500" algn="l"/>
                <a:tab pos="4343400" algn="l"/>
                <a:tab pos="5067300" algn="l"/>
                <a:tab pos="5791200" algn="l"/>
              </a:tabLst>
            </a:pPr>
            <a:r>
              <a:rPr lang="fr-FR">
                <a:solidFill>
                  <a:srgbClr val="E8E8E8"/>
                </a:solidFill>
                <a:highlight>
                  <a:srgbClr val="1F1F1F"/>
                </a:highlight>
              </a:rPr>
              <a:t>La dopamine a un rôle essentiel dans le mouvement, la motivation, le plaisir et la récompense</a:t>
            </a:r>
            <a:endParaRPr lang="fr-FR"/>
          </a:p>
        </p:txBody>
      </p:sp>
    </p:spTree>
    <p:extLst>
      <p:ext uri="{BB962C8B-B14F-4D97-AF65-F5344CB8AC3E}">
        <p14:creationId xmlns:p14="http://schemas.microsoft.com/office/powerpoint/2010/main" val="3959563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03DB141-3E67-F7EC-78AA-415D1B93E1E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85A9A16-0F95-2B7E-2815-4E5D304798F3}"/>
              </a:ext>
            </a:extLst>
          </p:cNvPr>
          <p:cNvSpPr>
            <a:spLocks noGrp="1" noChangeArrowheads="1"/>
          </p:cNvSpPr>
          <p:nvPr>
            <p:ph type="sldNum"/>
          </p:nvPr>
        </p:nvSpPr>
        <p:spPr>
          <a:ln/>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fld id="{28413E56-47A8-4358-ADC1-39AF5D5D7C86}" type="slidenum">
              <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t>12</a:t>
            </a:fld>
            <a:endPar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5601" name="Rectangle 1">
            <a:extLst>
              <a:ext uri="{FF2B5EF4-FFF2-40B4-BE49-F238E27FC236}">
                <a16:creationId xmlns:a16="http://schemas.microsoft.com/office/drawing/2014/main" id="{39BEB88D-4E2E-5599-B639-3695ECAFF6D0}"/>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Text Box 2">
            <a:extLst>
              <a:ext uri="{FF2B5EF4-FFF2-40B4-BE49-F238E27FC236}">
                <a16:creationId xmlns:a16="http://schemas.microsoft.com/office/drawing/2014/main" id="{97D77863-EDAC-E616-6B23-68A2409A6648}"/>
              </a:ext>
            </a:extLst>
          </p:cNvPr>
          <p:cNvSpPr txBox="1">
            <a:spLocks noGrp="1" noChangeArrowheads="1"/>
          </p:cNvSpPr>
          <p:nvPr>
            <p:ph type="body" idx="1"/>
          </p:nvPr>
        </p:nvSpPr>
        <p:spPr bwMode="auto">
          <a:xfrm>
            <a:off x="755650" y="5078413"/>
            <a:ext cx="6048375" cy="6557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lstStyle/>
          <a:p>
            <a:pPr marL="215900" indent="-213995"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FR" altLang="de-DE" sz="1400">
              <a:latin typeface="Arial" panose="020B0604020202020204" pitchFamily="34" charset="0"/>
              <a:ea typeface="Microsoft YaHei" panose="020B0503020204020204" pitchFamily="34" charset="-122"/>
              <a:cs typeface="Arial"/>
            </a:endParaRPr>
          </a:p>
        </p:txBody>
      </p:sp>
    </p:spTree>
    <p:extLst>
      <p:ext uri="{BB962C8B-B14F-4D97-AF65-F5344CB8AC3E}">
        <p14:creationId xmlns:p14="http://schemas.microsoft.com/office/powerpoint/2010/main" val="1855500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52E6016-7DC4-4248-A29E-8B6FE6E783C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1281AAB-23FE-E2A4-A57D-B2CE71F6B744}"/>
              </a:ext>
            </a:extLst>
          </p:cNvPr>
          <p:cNvSpPr>
            <a:spLocks noGrp="1" noChangeArrowheads="1"/>
          </p:cNvSpPr>
          <p:nvPr>
            <p:ph type="sldNum"/>
          </p:nvPr>
        </p:nvSpPr>
        <p:spPr>
          <a:ln/>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fld id="{28413E56-47A8-4358-ADC1-39AF5D5D7C86}" type="slidenum">
              <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t>13</a:t>
            </a:fld>
            <a:endPar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5601" name="Rectangle 1">
            <a:extLst>
              <a:ext uri="{FF2B5EF4-FFF2-40B4-BE49-F238E27FC236}">
                <a16:creationId xmlns:a16="http://schemas.microsoft.com/office/drawing/2014/main" id="{0EBE022F-B1C3-F1A2-1051-3A49BD0A4C95}"/>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Text Box 2">
            <a:extLst>
              <a:ext uri="{FF2B5EF4-FFF2-40B4-BE49-F238E27FC236}">
                <a16:creationId xmlns:a16="http://schemas.microsoft.com/office/drawing/2014/main" id="{E81218CD-9832-4CFF-AE9B-639050B06A32}"/>
              </a:ext>
            </a:extLst>
          </p:cNvPr>
          <p:cNvSpPr txBox="1">
            <a:spLocks noGrp="1" noChangeArrowheads="1"/>
          </p:cNvSpPr>
          <p:nvPr>
            <p:ph type="body" idx="1"/>
          </p:nvPr>
        </p:nvSpPr>
        <p:spPr bwMode="auto">
          <a:xfrm>
            <a:off x="755650" y="5078413"/>
            <a:ext cx="6048375" cy="6557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FR" altLang="de-DE" sz="1400">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3378917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D2EED36-2584-718E-F2F2-15FFD746DC6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D5A6C5D-533D-D54B-3B10-CF68F223B721}"/>
              </a:ext>
            </a:extLst>
          </p:cNvPr>
          <p:cNvSpPr>
            <a:spLocks noGrp="1" noChangeArrowheads="1"/>
          </p:cNvSpPr>
          <p:nvPr>
            <p:ph type="sldNum"/>
          </p:nvPr>
        </p:nvSpPr>
        <p:spPr>
          <a:ln/>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fld id="{28413E56-47A8-4358-ADC1-39AF5D5D7C86}" type="slidenum">
              <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t>14</a:t>
            </a:fld>
            <a:endPar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5601" name="Rectangle 1">
            <a:extLst>
              <a:ext uri="{FF2B5EF4-FFF2-40B4-BE49-F238E27FC236}">
                <a16:creationId xmlns:a16="http://schemas.microsoft.com/office/drawing/2014/main" id="{477690B0-7B4B-21CD-E610-2D64289E8EDF}"/>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Text Box 2">
            <a:extLst>
              <a:ext uri="{FF2B5EF4-FFF2-40B4-BE49-F238E27FC236}">
                <a16:creationId xmlns:a16="http://schemas.microsoft.com/office/drawing/2014/main" id="{56E2A793-D0E1-A53B-5566-476AD33F028C}"/>
              </a:ext>
            </a:extLst>
          </p:cNvPr>
          <p:cNvSpPr txBox="1">
            <a:spLocks noGrp="1" noChangeArrowheads="1"/>
          </p:cNvSpPr>
          <p:nvPr>
            <p:ph type="body" idx="1"/>
          </p:nvPr>
        </p:nvSpPr>
        <p:spPr bwMode="auto">
          <a:xfrm>
            <a:off x="755650" y="5078413"/>
            <a:ext cx="6048375" cy="6557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lstStyle/>
          <a:p>
            <a:pPr marL="215900" indent="-213995">
              <a:lnSpc>
                <a:spcPct val="93000"/>
              </a:lnSpc>
              <a:spcBef>
                <a:spcPct val="0"/>
              </a:spcBef>
              <a:tabLst>
                <a:tab pos="723900" algn="l"/>
                <a:tab pos="1447800" algn="l"/>
                <a:tab pos="2171700" algn="l"/>
                <a:tab pos="2895600" algn="l"/>
                <a:tab pos="3619500" algn="l"/>
                <a:tab pos="4343400" algn="l"/>
                <a:tab pos="5067300" algn="l"/>
                <a:tab pos="5791200" algn="l"/>
              </a:tabLst>
            </a:pPr>
            <a:endParaRPr lang="fr-FR" altLang="de-DE" sz="1400">
              <a:latin typeface="Arial" panose="020B0604020202020204" pitchFamily="34" charset="0"/>
              <a:ea typeface="Microsoft YaHei" panose="020B0503020204020204" pitchFamily="34" charset="-122"/>
              <a:cs typeface="Arial"/>
            </a:endParaRPr>
          </a:p>
        </p:txBody>
      </p:sp>
    </p:spTree>
    <p:extLst>
      <p:ext uri="{BB962C8B-B14F-4D97-AF65-F5344CB8AC3E}">
        <p14:creationId xmlns:p14="http://schemas.microsoft.com/office/powerpoint/2010/main" val="1801458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2E52939-E5FB-FE0E-82B4-0328C477F5A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76F0193-5D04-9904-2BC0-5FF6D0570D22}"/>
              </a:ext>
            </a:extLst>
          </p:cNvPr>
          <p:cNvSpPr>
            <a:spLocks noGrp="1" noChangeArrowheads="1"/>
          </p:cNvSpPr>
          <p:nvPr>
            <p:ph type="sldNum"/>
          </p:nvPr>
        </p:nvSpPr>
        <p:spPr>
          <a:ln/>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fld id="{28413E56-47A8-4358-ADC1-39AF5D5D7C86}" type="slidenum">
              <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t>15</a:t>
            </a:fld>
            <a:endPar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5601" name="Rectangle 1">
            <a:extLst>
              <a:ext uri="{FF2B5EF4-FFF2-40B4-BE49-F238E27FC236}">
                <a16:creationId xmlns:a16="http://schemas.microsoft.com/office/drawing/2014/main" id="{4A0835D1-69E7-0294-CB5F-AE4853D5A407}"/>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Text Box 2">
            <a:extLst>
              <a:ext uri="{FF2B5EF4-FFF2-40B4-BE49-F238E27FC236}">
                <a16:creationId xmlns:a16="http://schemas.microsoft.com/office/drawing/2014/main" id="{C825BC86-8073-52B1-6764-93496F1BA938}"/>
              </a:ext>
            </a:extLst>
          </p:cNvPr>
          <p:cNvSpPr txBox="1">
            <a:spLocks noGrp="1" noChangeArrowheads="1"/>
          </p:cNvSpPr>
          <p:nvPr>
            <p:ph type="body" idx="1"/>
          </p:nvPr>
        </p:nvSpPr>
        <p:spPr bwMode="auto">
          <a:xfrm>
            <a:off x="755650" y="5078413"/>
            <a:ext cx="6048375" cy="6557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lstStyle/>
          <a:p>
            <a:pPr marL="215900" indent="-213995">
              <a:lnSpc>
                <a:spcPct val="93000"/>
              </a:lnSpc>
              <a:spcBef>
                <a:spcPct val="0"/>
              </a:spcBef>
              <a:tabLst>
                <a:tab pos="723900" algn="l"/>
                <a:tab pos="1447800" algn="l"/>
                <a:tab pos="2171700" algn="l"/>
                <a:tab pos="2895600" algn="l"/>
                <a:tab pos="3619500" algn="l"/>
                <a:tab pos="4343400" algn="l"/>
                <a:tab pos="5067300" algn="l"/>
                <a:tab pos="5791200" algn="l"/>
              </a:tabLst>
            </a:pPr>
            <a:endParaRPr lang="fr-FR" altLang="de-DE" sz="1400">
              <a:latin typeface="Arial" panose="020B0604020202020204" pitchFamily="34" charset="0"/>
              <a:ea typeface="Microsoft YaHei" panose="020B0503020204020204" pitchFamily="34" charset="-122"/>
              <a:cs typeface="Arial"/>
            </a:endParaRPr>
          </a:p>
        </p:txBody>
      </p:sp>
    </p:spTree>
    <p:extLst>
      <p:ext uri="{BB962C8B-B14F-4D97-AF65-F5344CB8AC3E}">
        <p14:creationId xmlns:p14="http://schemas.microsoft.com/office/powerpoint/2010/main" val="1545219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D855C4E-2C86-AA1A-E9A6-9A25FEF17F1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A82AFAA-82B2-C6CA-0AF2-0F074A0331D2}"/>
              </a:ext>
            </a:extLst>
          </p:cNvPr>
          <p:cNvSpPr>
            <a:spLocks noGrp="1" noChangeArrowheads="1"/>
          </p:cNvSpPr>
          <p:nvPr>
            <p:ph type="sldNum"/>
          </p:nvPr>
        </p:nvSpPr>
        <p:spPr>
          <a:ln/>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fld id="{28413E56-47A8-4358-ADC1-39AF5D5D7C86}" type="slidenum">
              <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t>16</a:t>
            </a:fld>
            <a:endPar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5601" name="Rectangle 1">
            <a:extLst>
              <a:ext uri="{FF2B5EF4-FFF2-40B4-BE49-F238E27FC236}">
                <a16:creationId xmlns:a16="http://schemas.microsoft.com/office/drawing/2014/main" id="{62768A7D-AE5C-BB7C-FB33-FF30BCA7D709}"/>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Text Box 2">
            <a:extLst>
              <a:ext uri="{FF2B5EF4-FFF2-40B4-BE49-F238E27FC236}">
                <a16:creationId xmlns:a16="http://schemas.microsoft.com/office/drawing/2014/main" id="{948C8B1E-ECDF-733B-87A2-92BF89D65CD4}"/>
              </a:ext>
            </a:extLst>
          </p:cNvPr>
          <p:cNvSpPr txBox="1">
            <a:spLocks noGrp="1" noChangeArrowheads="1"/>
          </p:cNvSpPr>
          <p:nvPr>
            <p:ph type="body" idx="1"/>
          </p:nvPr>
        </p:nvSpPr>
        <p:spPr bwMode="auto">
          <a:xfrm>
            <a:off x="755650" y="5078413"/>
            <a:ext cx="6048375" cy="6557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lstStyle/>
          <a:p>
            <a:pPr marL="215900" indent="-213995">
              <a:lnSpc>
                <a:spcPct val="93000"/>
              </a:lnSpc>
              <a:spcBef>
                <a:spcPct val="0"/>
              </a:spcBef>
              <a:tabLst>
                <a:tab pos="723900" algn="l"/>
                <a:tab pos="1447800" algn="l"/>
                <a:tab pos="2171700" algn="l"/>
                <a:tab pos="2895600" algn="l"/>
                <a:tab pos="3619500" algn="l"/>
                <a:tab pos="4343400" algn="l"/>
                <a:tab pos="5067300" algn="l"/>
                <a:tab pos="5791200" algn="l"/>
              </a:tabLst>
            </a:pPr>
            <a:endParaRPr lang="fr-FR" altLang="de-DE" sz="1400">
              <a:latin typeface="Arial" panose="020B0604020202020204" pitchFamily="34" charset="0"/>
              <a:ea typeface="Microsoft YaHei" panose="020B0503020204020204" pitchFamily="34" charset="-122"/>
              <a:cs typeface="Arial"/>
            </a:endParaRPr>
          </a:p>
        </p:txBody>
      </p:sp>
    </p:spTree>
    <p:extLst>
      <p:ext uri="{BB962C8B-B14F-4D97-AF65-F5344CB8AC3E}">
        <p14:creationId xmlns:p14="http://schemas.microsoft.com/office/powerpoint/2010/main" val="1697110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D445E79-756F-5807-0C6D-9EF90B888E8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11605E4-5E46-AF9B-8C40-1BC64106736D}"/>
              </a:ext>
            </a:extLst>
          </p:cNvPr>
          <p:cNvSpPr>
            <a:spLocks noGrp="1" noChangeArrowheads="1"/>
          </p:cNvSpPr>
          <p:nvPr>
            <p:ph type="sldNum"/>
          </p:nvPr>
        </p:nvSpPr>
        <p:spPr>
          <a:ln/>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fld id="{28413E56-47A8-4358-ADC1-39AF5D5D7C86}" type="slidenum">
              <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t>17</a:t>
            </a:fld>
            <a:endPar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5601" name="Rectangle 1">
            <a:extLst>
              <a:ext uri="{FF2B5EF4-FFF2-40B4-BE49-F238E27FC236}">
                <a16:creationId xmlns:a16="http://schemas.microsoft.com/office/drawing/2014/main" id="{7FED2FB5-A0FB-B316-0E1D-9CC44F7EE300}"/>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Text Box 2">
            <a:extLst>
              <a:ext uri="{FF2B5EF4-FFF2-40B4-BE49-F238E27FC236}">
                <a16:creationId xmlns:a16="http://schemas.microsoft.com/office/drawing/2014/main" id="{C356267D-B018-1488-A0CE-F1722CC0AE69}"/>
              </a:ext>
            </a:extLst>
          </p:cNvPr>
          <p:cNvSpPr txBox="1">
            <a:spLocks noGrp="1" noChangeArrowheads="1"/>
          </p:cNvSpPr>
          <p:nvPr>
            <p:ph type="body" idx="1"/>
          </p:nvPr>
        </p:nvSpPr>
        <p:spPr bwMode="auto">
          <a:xfrm>
            <a:off x="755650" y="5078413"/>
            <a:ext cx="6048375" cy="6557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lstStyle/>
          <a:p>
            <a:pPr marL="215900" indent="-213995"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FR" altLang="de-DE" sz="1400">
              <a:latin typeface="Arial" panose="020B0604020202020204" pitchFamily="34" charset="0"/>
              <a:ea typeface="Microsoft YaHei" panose="020B0503020204020204" pitchFamily="34" charset="-122"/>
              <a:cs typeface="Arial"/>
            </a:endParaRPr>
          </a:p>
        </p:txBody>
      </p:sp>
    </p:spTree>
    <p:extLst>
      <p:ext uri="{BB962C8B-B14F-4D97-AF65-F5344CB8AC3E}">
        <p14:creationId xmlns:p14="http://schemas.microsoft.com/office/powerpoint/2010/main" val="675690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890BAAE-A50C-6B9B-BA6B-FE3BCFCA5E0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01DC374-B377-9693-385C-38E1F34C8AF8}"/>
              </a:ext>
            </a:extLst>
          </p:cNvPr>
          <p:cNvSpPr>
            <a:spLocks noGrp="1" noChangeArrowheads="1"/>
          </p:cNvSpPr>
          <p:nvPr>
            <p:ph type="sldNum"/>
          </p:nvPr>
        </p:nvSpPr>
        <p:spPr>
          <a:ln/>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fld id="{28413E56-47A8-4358-ADC1-39AF5D5D7C86}" type="slidenum">
              <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t>18</a:t>
            </a:fld>
            <a:endPar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5601" name="Rectangle 1">
            <a:extLst>
              <a:ext uri="{FF2B5EF4-FFF2-40B4-BE49-F238E27FC236}">
                <a16:creationId xmlns:a16="http://schemas.microsoft.com/office/drawing/2014/main" id="{CFA199A9-B250-1D8E-CAE0-7BCFC33DE0DC}"/>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Text Box 2">
            <a:extLst>
              <a:ext uri="{FF2B5EF4-FFF2-40B4-BE49-F238E27FC236}">
                <a16:creationId xmlns:a16="http://schemas.microsoft.com/office/drawing/2014/main" id="{B094F8E2-DF28-83FE-064D-648D8DA6A255}"/>
              </a:ext>
            </a:extLst>
          </p:cNvPr>
          <p:cNvSpPr txBox="1">
            <a:spLocks noGrp="1" noChangeArrowheads="1"/>
          </p:cNvSpPr>
          <p:nvPr>
            <p:ph type="body" idx="1"/>
          </p:nvPr>
        </p:nvSpPr>
        <p:spPr bwMode="auto">
          <a:xfrm>
            <a:off x="755650" y="5078413"/>
            <a:ext cx="6048375" cy="6557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lstStyle/>
          <a:p>
            <a:pPr marL="215900" indent="-213995">
              <a:lnSpc>
                <a:spcPct val="93000"/>
              </a:lnSpc>
              <a:spcBef>
                <a:spcPct val="0"/>
              </a:spcBef>
              <a:tabLst>
                <a:tab pos="723900" algn="l"/>
                <a:tab pos="1447800" algn="l"/>
                <a:tab pos="2171700" algn="l"/>
                <a:tab pos="2895600" algn="l"/>
                <a:tab pos="3619500" algn="l"/>
                <a:tab pos="4343400" algn="l"/>
                <a:tab pos="5067300" algn="l"/>
                <a:tab pos="5791200" algn="l"/>
              </a:tabLst>
            </a:pPr>
            <a:endParaRPr lang="fr-FR" altLang="de-DE" sz="1400">
              <a:latin typeface="Arial" panose="020B0604020202020204" pitchFamily="34" charset="0"/>
              <a:ea typeface="Microsoft YaHei" panose="020B0503020204020204" pitchFamily="34" charset="-122"/>
              <a:cs typeface="Arial"/>
            </a:endParaRPr>
          </a:p>
        </p:txBody>
      </p:sp>
    </p:spTree>
    <p:extLst>
      <p:ext uri="{BB962C8B-B14F-4D97-AF65-F5344CB8AC3E}">
        <p14:creationId xmlns:p14="http://schemas.microsoft.com/office/powerpoint/2010/main" val="3602622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19E1DA1-2837-56DC-11D5-A70AC7EA111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74811BB-AE3E-30B8-75CF-30848F2BF212}"/>
              </a:ext>
            </a:extLst>
          </p:cNvPr>
          <p:cNvSpPr>
            <a:spLocks noGrp="1" noChangeArrowheads="1"/>
          </p:cNvSpPr>
          <p:nvPr>
            <p:ph type="sldNum"/>
          </p:nvPr>
        </p:nvSpPr>
        <p:spPr>
          <a:ln/>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fld id="{28413E56-47A8-4358-ADC1-39AF5D5D7C86}" type="slidenum">
              <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t>19</a:t>
            </a:fld>
            <a:endPar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5601" name="Rectangle 1">
            <a:extLst>
              <a:ext uri="{FF2B5EF4-FFF2-40B4-BE49-F238E27FC236}">
                <a16:creationId xmlns:a16="http://schemas.microsoft.com/office/drawing/2014/main" id="{6094ABA1-83F5-447C-5330-24DE2A7E3D19}"/>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Text Box 2">
            <a:extLst>
              <a:ext uri="{FF2B5EF4-FFF2-40B4-BE49-F238E27FC236}">
                <a16:creationId xmlns:a16="http://schemas.microsoft.com/office/drawing/2014/main" id="{B454BD5F-B43C-F0B3-A887-6AF85C96EF66}"/>
              </a:ext>
            </a:extLst>
          </p:cNvPr>
          <p:cNvSpPr txBox="1">
            <a:spLocks noGrp="1" noChangeArrowheads="1"/>
          </p:cNvSpPr>
          <p:nvPr>
            <p:ph type="body" idx="1"/>
          </p:nvPr>
        </p:nvSpPr>
        <p:spPr bwMode="auto">
          <a:xfrm>
            <a:off x="755650" y="5078413"/>
            <a:ext cx="6048375" cy="6557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lstStyle/>
          <a:p>
            <a:pPr marL="215900" indent="-213995">
              <a:lnSpc>
                <a:spcPct val="93000"/>
              </a:lnSpc>
              <a:spcBef>
                <a:spcPct val="0"/>
              </a:spcBef>
              <a:tabLst>
                <a:tab pos="723900" algn="l"/>
                <a:tab pos="1447800" algn="l"/>
                <a:tab pos="2171700" algn="l"/>
                <a:tab pos="2895600" algn="l"/>
                <a:tab pos="3619500" algn="l"/>
                <a:tab pos="4343400" algn="l"/>
                <a:tab pos="5067300" algn="l"/>
                <a:tab pos="5791200" algn="l"/>
              </a:tabLst>
            </a:pPr>
            <a:endParaRPr lang="fr-FR" altLang="de-DE" sz="1400">
              <a:latin typeface="Arial" panose="020B0604020202020204" pitchFamily="34" charset="0"/>
              <a:ea typeface="Microsoft YaHei" panose="020B0503020204020204" pitchFamily="34" charset="-122"/>
              <a:cs typeface="Arial"/>
            </a:endParaRPr>
          </a:p>
        </p:txBody>
      </p:sp>
    </p:spTree>
    <p:extLst>
      <p:ext uri="{BB962C8B-B14F-4D97-AF65-F5344CB8AC3E}">
        <p14:creationId xmlns:p14="http://schemas.microsoft.com/office/powerpoint/2010/main" val="309309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F8C816F-A0A3-6637-70E0-D8851A9FDC2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20B2484-5158-23AA-AE72-A9622B378569}"/>
              </a:ext>
            </a:extLst>
          </p:cNvPr>
          <p:cNvSpPr>
            <a:spLocks noGrp="1" noChangeArrowheads="1"/>
          </p:cNvSpPr>
          <p:nvPr>
            <p:ph type="sldNum"/>
          </p:nvPr>
        </p:nvSpPr>
        <p:spPr>
          <a:ln/>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fld id="{28413E56-47A8-4358-ADC1-39AF5D5D7C86}" type="slidenum">
              <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t>2</a:t>
            </a:fld>
            <a:endPar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5601" name="Rectangle 1">
            <a:extLst>
              <a:ext uri="{FF2B5EF4-FFF2-40B4-BE49-F238E27FC236}">
                <a16:creationId xmlns:a16="http://schemas.microsoft.com/office/drawing/2014/main" id="{E216F336-5FB9-1661-6111-FB8A4FC47452}"/>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Text Box 2">
            <a:extLst>
              <a:ext uri="{FF2B5EF4-FFF2-40B4-BE49-F238E27FC236}">
                <a16:creationId xmlns:a16="http://schemas.microsoft.com/office/drawing/2014/main" id="{4B8BC9D3-D693-FAB0-D3BD-57386907CC6E}"/>
              </a:ext>
            </a:extLst>
          </p:cNvPr>
          <p:cNvSpPr txBox="1">
            <a:spLocks noGrp="1" noChangeArrowheads="1"/>
          </p:cNvSpPr>
          <p:nvPr>
            <p:ph type="body" idx="1"/>
          </p:nvPr>
        </p:nvSpPr>
        <p:spPr bwMode="auto">
          <a:xfrm>
            <a:off x="755650" y="5078413"/>
            <a:ext cx="6048375" cy="6557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lstStyle/>
          <a:p>
            <a:pPr marL="215900" indent="-213995"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FR" altLang="de-DE" sz="1400">
              <a:latin typeface="Arial" panose="020B0604020202020204" pitchFamily="34" charset="0"/>
              <a:ea typeface="Microsoft YaHei" panose="020B0503020204020204" pitchFamily="34" charset="-122"/>
              <a:cs typeface="Arial"/>
            </a:endParaRPr>
          </a:p>
          <a:p>
            <a:pPr marL="215900" indent="-213995"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FR" altLang="de-DE" sz="1400">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34153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697AF-63AA-489D-B350-8C52E7F2DE3B}"/>
              </a:ext>
            </a:extLst>
          </p:cNvPr>
          <p:cNvSpPr>
            <a:spLocks noGrp="1" noChangeArrowheads="1"/>
          </p:cNvSpPr>
          <p:nvPr>
            <p:ph type="sldNum"/>
          </p:nvPr>
        </p:nvSpPr>
        <p:spPr>
          <a:ln/>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fld id="{F06CE547-AB4B-4BC1-AB9C-7D92A2FA47C5}" type="slidenum">
              <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t>20</a:t>
            </a:fld>
            <a:endPar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8673" name="Rectangle 1">
            <a:extLst>
              <a:ext uri="{FF2B5EF4-FFF2-40B4-BE49-F238E27FC236}">
                <a16:creationId xmlns:a16="http://schemas.microsoft.com/office/drawing/2014/main" id="{CBEB8AE6-4391-4F6B-986E-C725F4FD531E}"/>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D3D626AA-306C-4C3D-A9CA-B2626F3C66E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822206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697AF-63AA-489D-B350-8C52E7F2DE3B}"/>
              </a:ext>
            </a:extLst>
          </p:cNvPr>
          <p:cNvSpPr>
            <a:spLocks noGrp="1" noChangeArrowheads="1"/>
          </p:cNvSpPr>
          <p:nvPr>
            <p:ph type="sldNum"/>
          </p:nvPr>
        </p:nvSpPr>
        <p:spPr>
          <a:ln/>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fld id="{F06CE547-AB4B-4BC1-AB9C-7D92A2FA47C5}" type="slidenum">
              <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t>21</a:t>
            </a:fld>
            <a:endPar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8673" name="Rectangle 1">
            <a:extLst>
              <a:ext uri="{FF2B5EF4-FFF2-40B4-BE49-F238E27FC236}">
                <a16:creationId xmlns:a16="http://schemas.microsoft.com/office/drawing/2014/main" id="{CBEB8AE6-4391-4F6B-986E-C725F4FD531E}"/>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D3D626AA-306C-4C3D-A9CA-B2626F3C66E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3665675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697AF-63AA-489D-B350-8C52E7F2DE3B}"/>
              </a:ext>
            </a:extLst>
          </p:cNvPr>
          <p:cNvSpPr>
            <a:spLocks noGrp="1" noChangeArrowheads="1"/>
          </p:cNvSpPr>
          <p:nvPr>
            <p:ph type="sldNum"/>
          </p:nvPr>
        </p:nvSpPr>
        <p:spPr>
          <a:ln/>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fld id="{F06CE547-AB4B-4BC1-AB9C-7D92A2FA47C5}" type="slidenum">
              <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t>23</a:t>
            </a:fld>
            <a:endPar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8673" name="Rectangle 1">
            <a:extLst>
              <a:ext uri="{FF2B5EF4-FFF2-40B4-BE49-F238E27FC236}">
                <a16:creationId xmlns:a16="http://schemas.microsoft.com/office/drawing/2014/main" id="{CBEB8AE6-4391-4F6B-986E-C725F4FD531E}"/>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D3D626AA-306C-4C3D-A9CA-B2626F3C66E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1174814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697AF-63AA-489D-B350-8C52E7F2DE3B}"/>
              </a:ext>
            </a:extLst>
          </p:cNvPr>
          <p:cNvSpPr>
            <a:spLocks noGrp="1" noChangeArrowheads="1"/>
          </p:cNvSpPr>
          <p:nvPr>
            <p:ph type="sldNum"/>
          </p:nvPr>
        </p:nvSpPr>
        <p:spPr>
          <a:ln/>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fld id="{F06CE547-AB4B-4BC1-AB9C-7D92A2FA47C5}" type="slidenum">
              <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t>24</a:t>
            </a:fld>
            <a:endPar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8673" name="Rectangle 1">
            <a:extLst>
              <a:ext uri="{FF2B5EF4-FFF2-40B4-BE49-F238E27FC236}">
                <a16:creationId xmlns:a16="http://schemas.microsoft.com/office/drawing/2014/main" id="{CBEB8AE6-4391-4F6B-986E-C725F4FD531E}"/>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D3D626AA-306C-4C3D-A9CA-B2626F3C66E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454565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697AF-63AA-489D-B350-8C52E7F2DE3B}"/>
              </a:ext>
            </a:extLst>
          </p:cNvPr>
          <p:cNvSpPr>
            <a:spLocks noGrp="1" noChangeArrowheads="1"/>
          </p:cNvSpPr>
          <p:nvPr>
            <p:ph type="sldNum"/>
          </p:nvPr>
        </p:nvSpPr>
        <p:spPr>
          <a:ln/>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fld id="{F06CE547-AB4B-4BC1-AB9C-7D92A2FA47C5}" type="slidenum">
              <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t>26</a:t>
            </a:fld>
            <a:endPar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8673" name="Rectangle 1">
            <a:extLst>
              <a:ext uri="{FF2B5EF4-FFF2-40B4-BE49-F238E27FC236}">
                <a16:creationId xmlns:a16="http://schemas.microsoft.com/office/drawing/2014/main" id="{CBEB8AE6-4391-4F6B-986E-C725F4FD531E}"/>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D3D626AA-306C-4C3D-A9CA-B2626F3C66E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3184061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DB198614-0B51-4A7A-AA06-11F98B5659D0}"/>
              </a:ext>
            </a:extLst>
          </p:cNvPr>
          <p:cNvSpPr>
            <a:spLocks noGrp="1" noChangeArrowheads="1"/>
          </p:cNvSpPr>
          <p:nvPr>
            <p:ph type="sldNum"/>
          </p:nvPr>
        </p:nvSpPr>
        <p:spPr>
          <a:ln/>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fld id="{B265D6A2-2A55-4959-8357-D08E979CCD4F}" type="slidenum">
              <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t>27</a:t>
            </a:fld>
            <a:endPar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9697" name="Rectangle 1">
            <a:extLst>
              <a:ext uri="{FF2B5EF4-FFF2-40B4-BE49-F238E27FC236}">
                <a16:creationId xmlns:a16="http://schemas.microsoft.com/office/drawing/2014/main" id="{BD68B4EF-4548-4CF4-A8A8-B4EC86C4F8B8}"/>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B856BE-B09F-42CD-AC19-FBBC4D5FAAC6}"/>
              </a:ext>
            </a:extLst>
          </p:cNvPr>
          <p:cNvSpPr>
            <a:spLocks noGrp="1" noChangeArrowheads="1"/>
          </p:cNvSpPr>
          <p:nvPr>
            <p:ph type="sldNum"/>
          </p:nvPr>
        </p:nvSpPr>
        <p:spPr>
          <a:ln/>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fld id="{BA211B09-3557-4B06-B0FE-8BF3D72A9F96}" type="slidenum">
              <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t>28</a:t>
            </a:fld>
            <a:endPar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35841" name="Rectangle 1">
            <a:extLst>
              <a:ext uri="{FF2B5EF4-FFF2-40B4-BE49-F238E27FC236}">
                <a16:creationId xmlns:a16="http://schemas.microsoft.com/office/drawing/2014/main" id="{E4199958-1D23-42C1-88EB-91A1E6FA880E}"/>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487F3181-2EE6-4ACF-9205-6E3A6DAE905C}"/>
              </a:ext>
            </a:extLst>
          </p:cNvPr>
          <p:cNvSpPr txBox="1">
            <a:spLocks noGrp="1" noChangeArrowheads="1"/>
          </p:cNvSpPr>
          <p:nvPr>
            <p:ph type="body" idx="1"/>
          </p:nvPr>
        </p:nvSpPr>
        <p:spPr bwMode="auto">
          <a:xfrm>
            <a:off x="755650" y="5078413"/>
            <a:ext cx="6048375" cy="6557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FADE64-DE27-442F-A92D-6CCE7420129E}"/>
              </a:ext>
            </a:extLst>
          </p:cNvPr>
          <p:cNvSpPr>
            <a:spLocks noGrp="1" noChangeArrowheads="1"/>
          </p:cNvSpPr>
          <p:nvPr>
            <p:ph type="sldNum"/>
          </p:nvPr>
        </p:nvSpPr>
        <p:spPr>
          <a:ln/>
        </p:spPr>
        <p:txBody>
          <a:bodyPr/>
          <a:lstStyle/>
          <a:p>
            <a:fld id="{6308A236-42AB-4FD6-82BA-0D1AE7A3F26E}" type="slidenum">
              <a:rPr lang="fr-FR" altLang="de-DE"/>
              <a:pPr/>
              <a:t>31</a:t>
            </a:fld>
            <a:endParaRPr lang="fr-FR" altLang="de-DE"/>
          </a:p>
        </p:txBody>
      </p:sp>
      <p:sp>
        <p:nvSpPr>
          <p:cNvPr id="43009" name="Rectangle 1">
            <a:extLst>
              <a:ext uri="{FF2B5EF4-FFF2-40B4-BE49-F238E27FC236}">
                <a16:creationId xmlns:a16="http://schemas.microsoft.com/office/drawing/2014/main" id="{47E6BBC2-1CE4-431A-9B87-4ECAF21ACA86}"/>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a:extLst>
              <a:ext uri="{FF2B5EF4-FFF2-40B4-BE49-F238E27FC236}">
                <a16:creationId xmlns:a16="http://schemas.microsoft.com/office/drawing/2014/main" id="{ECE0E9F3-7411-45AE-99BB-D2A4E32C6F5B}"/>
              </a:ext>
            </a:extLst>
          </p:cNvPr>
          <p:cNvSpPr txBox="1">
            <a:spLocks noGrp="1" noChangeArrowheads="1"/>
          </p:cNvSpPr>
          <p:nvPr>
            <p:ph type="body" idx="1"/>
          </p:nvPr>
        </p:nvSpPr>
        <p:spPr bwMode="auto">
          <a:xfrm>
            <a:off x="755650" y="5078413"/>
            <a:ext cx="6048375" cy="6557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fr-FR"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Une première étude réalisée dans notre service en 2019 avait démontré l’efficacité d’un protocole d’hypnothérapie sur l’amélioration à court terme de l’estime de soi des patients TDAH [14]. Le suivi à plus de 2 ans montre que cet effet perdure dans le temps, et ce malgré le contexte actuel du COVID 19 et des confinements répétés qui ont eu un impact négatif sur le moral de la population française.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fr-FR"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fr-FR" sz="1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fr-FR" sz="180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INNOVANTE : en effet, notre étude est la </a:t>
            </a:r>
            <a:r>
              <a:rPr lang="fr-FR"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première à montrer le bénéfice persistant de l'hypnose sur l'ES dans le TDAH plus de deux ans après la fin du protocole thérapeutique</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fr-FR" altLang="de-DE" sz="1800">
                <a:solidFill>
                  <a:schemeClr val="accent1">
                    <a:lumMod val="50000"/>
                  </a:schemeClr>
                </a:solidFill>
                <a:latin typeface="+mj-lt"/>
              </a:rPr>
              <a:t>Protocole proposé facilement reproductible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fr-FR"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fr-FR" sz="1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fr-FR" sz="1800">
                <a:solidFill>
                  <a:srgbClr val="000000"/>
                </a:solidFill>
                <a:effectLst/>
                <a:latin typeface="Times New Roman" panose="02020603050405020304" pitchFamily="18" charset="0"/>
                <a:ea typeface="Times New Roman" panose="02020603050405020304" pitchFamily="18" charset="0"/>
              </a:rPr>
              <a:t>ETUDE NON CONTROLEE car en soins courants, pouvant entrainer un </a:t>
            </a:r>
            <a:r>
              <a:rPr lang="fr-FR" sz="1800" b="1">
                <a:solidFill>
                  <a:srgbClr val="000000"/>
                </a:solidFill>
                <a:effectLst/>
                <a:latin typeface="Times New Roman" panose="02020603050405020304" pitchFamily="18" charset="0"/>
                <a:ea typeface="Times New Roman" panose="02020603050405020304" pitchFamily="18" charset="0"/>
              </a:rPr>
              <a:t>biais d’analyse</a:t>
            </a:r>
            <a:r>
              <a:rPr lang="fr-FR" sz="1800">
                <a:solidFill>
                  <a:srgbClr val="000000"/>
                </a:solidFill>
                <a:effectLst/>
                <a:latin typeface="Times New Roman" panose="02020603050405020304" pitchFamily="18" charset="0"/>
                <a:ea typeface="Times New Roman" panose="02020603050405020304" pitchFamily="18" charset="0"/>
              </a:rPr>
              <a:t> dans la mesure où l’on attribue </a:t>
            </a:r>
            <a:r>
              <a:rPr lang="fr-FR" sz="1800">
                <a:effectLst/>
                <a:latin typeface="Times New Roman" panose="02020603050405020304" pitchFamily="18" charset="0"/>
                <a:ea typeface="Times New Roman" panose="02020603050405020304" pitchFamily="18" charset="0"/>
              </a:rPr>
              <a:t>l’amélioration de l’ES dans le temps à l’hypnose, sans pour autant pouvoir le contrôler sur une population témoin</a:t>
            </a:r>
            <a:endParaRPr lang="fr-FR"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l" defTabSz="449263" rtl="0" eaLnBrk="0" fontAlgn="base" latinLnBrk="0" hangingPunct="0">
              <a:lnSpc>
                <a:spcPct val="100000"/>
              </a:lnSpc>
              <a:spcBef>
                <a:spcPct val="30000"/>
              </a:spcBef>
              <a:spcAft>
                <a:spcPct val="0"/>
              </a:spcAft>
              <a:buClr>
                <a:srgbClr val="000000"/>
              </a:buClr>
              <a:buSzPct val="100000"/>
              <a:buFont typeface="Wingdings" panose="05000000000000000000" pitchFamily="2" charset="2"/>
              <a:buChar char="à"/>
              <a:tabLst/>
              <a:defRPr/>
            </a:pPr>
            <a:r>
              <a:rPr lang="fr-FR" sz="1800">
                <a:effectLst/>
                <a:latin typeface="Times New Roman" panose="02020603050405020304" pitchFamily="18" charset="0"/>
                <a:ea typeface="Times New Roman" panose="02020603050405020304" pitchFamily="18" charset="0"/>
              </a:rPr>
              <a:t>amélioration spontanée de l'ES semble peu probable étant donné que plusieurs études ont montré que l'ES tend à diminuer avec l'âge, aussi bien pour les patients TDAH</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gn="l" defTabSz="449263" rtl="0" eaLnBrk="0" fontAlgn="base" latinLnBrk="0" hangingPunct="0">
              <a:lnSpc>
                <a:spcPct val="100000"/>
              </a:lnSpc>
              <a:spcBef>
                <a:spcPct val="30000"/>
              </a:spcBef>
              <a:spcAft>
                <a:spcPct val="0"/>
              </a:spcAft>
              <a:buClr>
                <a:srgbClr val="000000"/>
              </a:buClr>
              <a:buSzPct val="100000"/>
              <a:buFont typeface="Wingdings" panose="05000000000000000000" pitchFamily="2" charset="2"/>
              <a:buChar char="à"/>
              <a:tabLst/>
              <a:defRPr/>
            </a:pPr>
            <a:r>
              <a:rPr lang="fr-FR" sz="18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Rôle du soutien et de la sollicitude du suivi</a:t>
            </a:r>
          </a:p>
          <a:p>
            <a:pPr marL="285750" marR="0" lvl="0" indent="-285750" algn="l" defTabSz="449263" rtl="0" eaLnBrk="0" fontAlgn="base" latinLnBrk="0" hangingPunct="0">
              <a:lnSpc>
                <a:spcPct val="100000"/>
              </a:lnSpc>
              <a:spcBef>
                <a:spcPct val="30000"/>
              </a:spcBef>
              <a:spcAft>
                <a:spcPct val="0"/>
              </a:spcAft>
              <a:buClr>
                <a:srgbClr val="000000"/>
              </a:buClr>
              <a:buSzPct val="100000"/>
              <a:buFont typeface="Wingdings" panose="05000000000000000000" pitchFamily="2" charset="2"/>
              <a:buChar char="à"/>
              <a:tabLst/>
              <a:defRPr/>
            </a:pPr>
            <a:r>
              <a:rPr lang="fr-FR" sz="1800">
                <a:effectLst/>
                <a:latin typeface="Times New Roman" panose="02020603050405020304" pitchFamily="18" charset="0"/>
                <a:ea typeface="Times New Roman" panose="02020603050405020304" pitchFamily="18" charset="0"/>
              </a:rPr>
              <a:t>Par ailleurs, une étude a montré que le méthylphénidate pourrait participer à l’amélioration de l’ES </a:t>
            </a:r>
          </a:p>
          <a:p>
            <a:pPr marL="285750" marR="0" lvl="0" indent="-285750" algn="l" defTabSz="449263" rtl="0" eaLnBrk="0" fontAlgn="base" latinLnBrk="0" hangingPunct="0">
              <a:lnSpc>
                <a:spcPct val="100000"/>
              </a:lnSpc>
              <a:spcBef>
                <a:spcPct val="30000"/>
              </a:spcBef>
              <a:spcAft>
                <a:spcPct val="0"/>
              </a:spcAft>
              <a:buClr>
                <a:srgbClr val="000000"/>
              </a:buClr>
              <a:buSzPct val="100000"/>
              <a:buFont typeface="Wingdings" panose="05000000000000000000" pitchFamily="2" charset="2"/>
              <a:buChar char="à"/>
              <a:tabLst/>
              <a:defRPr/>
            </a:pPr>
            <a:r>
              <a:rPr lang="fr-FR" sz="1800">
                <a:effectLst/>
                <a:latin typeface="Times New Roman" panose="02020603050405020304" pitchFamily="18" charset="0"/>
                <a:ea typeface="Times New Roman" panose="02020603050405020304" pitchFamily="18" charset="0"/>
              </a:rPr>
              <a:t>Une étude contrôlée dans une population d’enfants TDAH et traités par méthylphénidate est en cours dans notre centre pour comparer "l'hypnose neutre" et "l'hypnose suggestive" et l'évolution de l'ES. C’est un des champs de recherche d’actualité en hypnose </a:t>
            </a:r>
          </a:p>
          <a:p>
            <a:pPr marL="0" marR="0" lvl="0" indent="0" algn="l" defTabSz="449263" rtl="0" eaLnBrk="0" fontAlgn="base" latinLnBrk="0" hangingPunct="0">
              <a:lnSpc>
                <a:spcPct val="100000"/>
              </a:lnSpc>
              <a:spcBef>
                <a:spcPct val="30000"/>
              </a:spcBef>
              <a:spcAft>
                <a:spcPct val="0"/>
              </a:spcAft>
              <a:buClr>
                <a:srgbClr val="000000"/>
              </a:buClr>
              <a:buSzPct val="100000"/>
              <a:buFont typeface="Wingdings" panose="05000000000000000000" pitchFamily="2" charset="2"/>
              <a:buNone/>
              <a:tabLst/>
              <a:defRPr/>
            </a:pPr>
            <a:endParaRPr lang="fr-FR" sz="1800">
              <a:effectLst/>
              <a:latin typeface="Times New Roman" panose="02020603050405020304" pitchFamily="18" charset="0"/>
              <a:ea typeface="Times New Roman" panose="02020603050405020304" pitchFamily="18"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Wingdings" panose="05000000000000000000" pitchFamily="2" charset="2"/>
              <a:buNone/>
              <a:tabLst/>
              <a:defRPr/>
            </a:pPr>
            <a:r>
              <a:rPr lang="fr-FR" altLang="de-DE" sz="1800">
                <a:solidFill>
                  <a:schemeClr val="accent1">
                    <a:lumMod val="50000"/>
                  </a:schemeClr>
                </a:solidFill>
                <a:latin typeface="+mj-lt"/>
              </a:rPr>
              <a:t>ETUDE EN OUVERT</a:t>
            </a:r>
          </a:p>
          <a:p>
            <a:pPr marL="0" marR="0" lvl="0" indent="0" algn="l" defTabSz="449263" rtl="0" eaLnBrk="0" fontAlgn="base" latinLnBrk="0" hangingPunct="0">
              <a:lnSpc>
                <a:spcPct val="100000"/>
              </a:lnSpc>
              <a:spcBef>
                <a:spcPct val="30000"/>
              </a:spcBef>
              <a:spcAft>
                <a:spcPct val="0"/>
              </a:spcAft>
              <a:buClr>
                <a:srgbClr val="000000"/>
              </a:buClr>
              <a:buSzPct val="100000"/>
              <a:buFont typeface="Wingdings" panose="05000000000000000000" pitchFamily="2" charset="2"/>
              <a:buNone/>
              <a:tabLst/>
              <a:defRPr/>
            </a:pPr>
            <a:r>
              <a:rPr lang="fr-FR" sz="1800">
                <a:effectLst/>
                <a:latin typeface="Times New Roman" panose="02020603050405020304" pitchFamily="18" charset="0"/>
                <a:ea typeface="Times New Roman" panose="02020603050405020304" pitchFamily="18" charset="0"/>
              </a:rPr>
              <a:t>le thérapeute </a:t>
            </a:r>
            <a:r>
              <a:rPr lang="fr-FR" sz="1800" err="1">
                <a:effectLst/>
                <a:latin typeface="Times New Roman" panose="02020603050405020304" pitchFamily="18" charset="0"/>
                <a:ea typeface="Times New Roman" panose="02020603050405020304" pitchFamily="18" charset="0"/>
              </a:rPr>
              <a:t>effectuaIt</a:t>
            </a:r>
            <a:r>
              <a:rPr lang="fr-FR" sz="1800">
                <a:effectLst/>
                <a:latin typeface="Times New Roman" panose="02020603050405020304" pitchFamily="18" charset="0"/>
                <a:ea typeface="Times New Roman" panose="02020603050405020304" pitchFamily="18" charset="0"/>
              </a:rPr>
              <a:t> l'hypnose et l'évaluation de l'enfant en même temps. </a:t>
            </a:r>
          </a:p>
          <a:p>
            <a:pPr marL="0" marR="0" lvl="0" indent="0" algn="l" defTabSz="449263" rtl="0" eaLnBrk="0" fontAlgn="base" latinLnBrk="0" hangingPunct="0">
              <a:lnSpc>
                <a:spcPct val="100000"/>
              </a:lnSpc>
              <a:spcBef>
                <a:spcPct val="30000"/>
              </a:spcBef>
              <a:spcAft>
                <a:spcPct val="0"/>
              </a:spcAft>
              <a:buClr>
                <a:srgbClr val="000000"/>
              </a:buClr>
              <a:buSzPct val="100000"/>
              <a:buFont typeface="Wingdings" panose="05000000000000000000" pitchFamily="2" charset="2"/>
              <a:buNone/>
              <a:tabLst/>
              <a:defRPr/>
            </a:pPr>
            <a:r>
              <a:rPr lang="fr-FR" sz="1800">
                <a:effectLst/>
                <a:latin typeface="Times New Roman" panose="02020603050405020304" pitchFamily="18" charset="0"/>
                <a:ea typeface="Times New Roman" panose="02020603050405020304" pitchFamily="18" charset="0"/>
              </a:rPr>
              <a:t>Cependant, nos échelles étaient des outils d'auto-évaluation qui auraient dû limiter un tel biais et l'analyse des résultats des échelles a été faite par un opérateur indépendant. </a:t>
            </a:r>
          </a:p>
          <a:p>
            <a:pPr marL="0" marR="0" lvl="0" indent="0" algn="l" defTabSz="449263" rtl="0" eaLnBrk="0" fontAlgn="base" latinLnBrk="0" hangingPunct="0">
              <a:lnSpc>
                <a:spcPct val="100000"/>
              </a:lnSpc>
              <a:spcBef>
                <a:spcPct val="30000"/>
              </a:spcBef>
              <a:spcAft>
                <a:spcPct val="0"/>
              </a:spcAft>
              <a:buClr>
                <a:srgbClr val="000000"/>
              </a:buClr>
              <a:buSzPct val="100000"/>
              <a:buFont typeface="Wingdings" panose="05000000000000000000" pitchFamily="2" charset="2"/>
              <a:buNone/>
              <a:tabLst/>
              <a:defRPr/>
            </a:pPr>
            <a:r>
              <a:rPr lang="fr-FR" sz="1800">
                <a:effectLst/>
                <a:latin typeface="Times New Roman" panose="02020603050405020304" pitchFamily="18" charset="0"/>
                <a:ea typeface="Times New Roman" panose="02020603050405020304" pitchFamily="18" charset="0"/>
              </a:rPr>
              <a:t>Pour </a:t>
            </a:r>
            <a:r>
              <a:rPr lang="fr-FR" sz="1800" err="1">
                <a:effectLst/>
                <a:latin typeface="Times New Roman" panose="02020603050405020304" pitchFamily="18" charset="0"/>
                <a:ea typeface="Times New Roman" panose="02020603050405020304" pitchFamily="18" charset="0"/>
              </a:rPr>
              <a:t>AUtant</a:t>
            </a:r>
            <a:r>
              <a:rPr lang="fr-FR" sz="1800">
                <a:effectLst/>
                <a:latin typeface="Times New Roman" panose="02020603050405020304" pitchFamily="18" charset="0"/>
                <a:ea typeface="Times New Roman" panose="02020603050405020304" pitchFamily="18" charset="0"/>
              </a:rPr>
              <a:t>, cette auto-évaluation ne pouvait pas exclure un phénomène de "</a:t>
            </a:r>
            <a:r>
              <a:rPr lang="fr-FR" sz="1800" err="1">
                <a:effectLst/>
                <a:latin typeface="Times New Roman" panose="02020603050405020304" pitchFamily="18" charset="0"/>
                <a:ea typeface="Times New Roman" panose="02020603050405020304" pitchFamily="18" charset="0"/>
              </a:rPr>
              <a:t>response</a:t>
            </a:r>
            <a:r>
              <a:rPr lang="fr-FR" sz="1800">
                <a:effectLst/>
                <a:latin typeface="Times New Roman" panose="02020603050405020304" pitchFamily="18" charset="0"/>
                <a:ea typeface="Times New Roman" panose="02020603050405020304" pitchFamily="18" charset="0"/>
              </a:rPr>
              <a:t> shift"</a:t>
            </a:r>
            <a:r>
              <a:rPr lang="fr-FR" sz="1800">
                <a:solidFill>
                  <a:srgbClr val="000000"/>
                </a:solidFill>
                <a:effectLst/>
                <a:latin typeface="Times New Roman" panose="02020603050405020304" pitchFamily="18" charset="0"/>
                <a:ea typeface="Times New Roman" panose="02020603050405020304" pitchFamily="18" charset="0"/>
              </a:rPr>
              <a:t> </a:t>
            </a:r>
            <a:endParaRPr lang="fr-FR" altLang="de-DE" sz="1800">
              <a:solidFill>
                <a:schemeClr val="accent1">
                  <a:lumMod val="50000"/>
                </a:schemeClr>
              </a:solidFill>
              <a:latin typeface="+mj-lt"/>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Wingdings" panose="05000000000000000000" pitchFamily="2" charset="2"/>
              <a:buNone/>
              <a:tabLst/>
              <a:defRPr/>
            </a:pPr>
            <a:endParaRPr lang="fr-FR" sz="1800">
              <a:effectLst/>
              <a:latin typeface="Times New Roman" panose="02020603050405020304" pitchFamily="18" charset="0"/>
              <a:ea typeface="Times New Roman" panose="02020603050405020304" pitchFamily="18"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Wingdings" panose="05000000000000000000" pitchFamily="2" charset="2"/>
              <a:buNone/>
              <a:tabLst/>
              <a:defRPr/>
            </a:pPr>
            <a:r>
              <a:rPr lang="fr-FR" sz="1800">
                <a:effectLst/>
                <a:latin typeface="Times New Roman" panose="02020603050405020304" pitchFamily="18" charset="0"/>
                <a:ea typeface="Times New Roman" panose="02020603050405020304" pitchFamily="18" charset="0"/>
              </a:rPr>
              <a:t>FAIBLE EFFECTIF ; mais s'inscrit dans le cadre d'une étude exploratoire innovante et reste suffisant pour mettre en évidence une différence significative</a:t>
            </a:r>
          </a:p>
          <a:p>
            <a:pPr marL="285750" marR="0" lvl="0" indent="-285750" algn="l" defTabSz="449263" rtl="0" eaLnBrk="0" fontAlgn="base" latinLnBrk="0" hangingPunct="0">
              <a:lnSpc>
                <a:spcPct val="100000"/>
              </a:lnSpc>
              <a:spcBef>
                <a:spcPct val="30000"/>
              </a:spcBef>
              <a:spcAft>
                <a:spcPct val="0"/>
              </a:spcAft>
              <a:buClr>
                <a:srgbClr val="000000"/>
              </a:buClr>
              <a:buSzPct val="100000"/>
              <a:buFont typeface="Wingdings" panose="05000000000000000000" pitchFamily="2" charset="2"/>
              <a:buChar char="à"/>
              <a:tabLst/>
              <a:defRPr/>
            </a:pP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Wingdings" panose="05000000000000000000" pitchFamily="2" charset="2"/>
              <a:buNone/>
              <a:tabLst/>
              <a:defRPr/>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4DE658-5D65-4C82-BE6E-9D408264DA98}"/>
              </a:ext>
            </a:extLst>
          </p:cNvPr>
          <p:cNvSpPr>
            <a:spLocks noGrp="1" noChangeArrowheads="1"/>
          </p:cNvSpPr>
          <p:nvPr>
            <p:ph type="sldNum"/>
          </p:nvPr>
        </p:nvSpPr>
        <p:spPr>
          <a:ln/>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fld id="{28413E56-47A8-4358-ADC1-39AF5D5D7C86}" type="slidenum">
              <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t>3</a:t>
            </a:fld>
            <a:endPar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5601" name="Rectangle 1">
            <a:extLst>
              <a:ext uri="{FF2B5EF4-FFF2-40B4-BE49-F238E27FC236}">
                <a16:creationId xmlns:a16="http://schemas.microsoft.com/office/drawing/2014/main" id="{084945A1-B650-4657-8B1E-3F69F4E8CF0B}"/>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Text Box 2">
            <a:extLst>
              <a:ext uri="{FF2B5EF4-FFF2-40B4-BE49-F238E27FC236}">
                <a16:creationId xmlns:a16="http://schemas.microsoft.com/office/drawing/2014/main" id="{1D35EACE-AC5F-448C-B59D-C90E2C92D080}"/>
              </a:ext>
            </a:extLst>
          </p:cNvPr>
          <p:cNvSpPr txBox="1">
            <a:spLocks noGrp="1" noChangeArrowheads="1"/>
          </p:cNvSpPr>
          <p:nvPr>
            <p:ph type="body" idx="1"/>
          </p:nvPr>
        </p:nvSpPr>
        <p:spPr bwMode="auto">
          <a:xfrm>
            <a:off x="755650" y="5078413"/>
            <a:ext cx="6048375" cy="6557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FR" altLang="de-DE" sz="1400">
                <a:latin typeface="Arial" panose="020B0604020202020204" pitchFamily="34" charset="0"/>
                <a:cs typeface="Arial" panose="020B0604020202020204" pitchFamily="34" charset="0"/>
              </a:rPr>
              <a:t>Le TDAH atteint 3,5 à 5,6% des enfants en France avec un ratio de 3/1 en faveur des garçons. </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FR" altLang="de-DE" sz="1400">
              <a:latin typeface="Arial" panose="020B0604020202020204" pitchFamily="34" charset="0"/>
              <a:ea typeface="Microsoft YaHei" panose="020B0503020204020204" pitchFamily="34" charset="-122"/>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FR" sz="1800">
                <a:effectLst/>
                <a:latin typeface="Times New Roman" panose="02020603050405020304" pitchFamily="18" charset="0"/>
                <a:ea typeface="Times New Roman" panose="02020603050405020304" pitchFamily="18" charset="0"/>
              </a:rPr>
              <a:t>Il est défini par le DSM-V comme un trouble cognitif apparaissant avant </a:t>
            </a:r>
            <a:r>
              <a:rPr lang="fr-FR" sz="1800" b="1">
                <a:effectLst/>
                <a:latin typeface="Times New Roman" panose="02020603050405020304" pitchFamily="18" charset="0"/>
                <a:ea typeface="Times New Roman" panose="02020603050405020304" pitchFamily="18" charset="0"/>
              </a:rPr>
              <a:t>l'âge de 12 ans </a:t>
            </a:r>
            <a:r>
              <a:rPr lang="fr-FR" sz="1800">
                <a:effectLst/>
                <a:latin typeface="Times New Roman" panose="02020603050405020304" pitchFamily="18" charset="0"/>
                <a:ea typeface="Times New Roman" panose="02020603050405020304" pitchFamily="18" charset="0"/>
              </a:rPr>
              <a:t>qui associe inattention et/ou hyperactivité impulsivité. </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FR" sz="1800">
                <a:effectLst/>
                <a:latin typeface="Times New Roman" panose="02020603050405020304" pitchFamily="18" charset="0"/>
                <a:ea typeface="Times New Roman" panose="02020603050405020304" pitchFamily="18" charset="0"/>
              </a:rPr>
              <a:t>Il doit avoir un impact fonctionnel dans au moins </a:t>
            </a:r>
            <a:r>
              <a:rPr lang="fr-FR" sz="1800" b="1">
                <a:effectLst/>
                <a:latin typeface="Times New Roman" panose="02020603050405020304" pitchFamily="18" charset="0"/>
                <a:ea typeface="Times New Roman" panose="02020603050405020304" pitchFamily="18" charset="0"/>
              </a:rPr>
              <a:t>2 sphères de la vie </a:t>
            </a:r>
            <a:r>
              <a:rPr lang="fr-FR" sz="1800">
                <a:effectLst/>
                <a:latin typeface="Times New Roman" panose="02020603050405020304" pitchFamily="18" charset="0"/>
                <a:ea typeface="Times New Roman" panose="02020603050405020304" pitchFamily="18" charset="0"/>
              </a:rPr>
              <a:t>: sociale, scolaire, familiale...</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FR" sz="1800">
              <a:effectLst/>
              <a:latin typeface="Times New Roman" panose="02020603050405020304" pitchFamily="18" charset="0"/>
              <a:ea typeface="SimSun" panose="02010600030101010101" pitchFamily="2" charset="-122"/>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FR" altLang="de-DE" sz="1400">
                <a:latin typeface="Arial" panose="020B0604020202020204" pitchFamily="34" charset="0"/>
                <a:cs typeface="Arial" panose="020B0604020202020204" pitchFamily="34" charset="0"/>
              </a:rPr>
              <a:t>c'est le </a:t>
            </a:r>
            <a:r>
              <a:rPr lang="fr-FR" altLang="de-DE" sz="1400" b="1">
                <a:latin typeface="Arial" panose="020B0604020202020204" pitchFamily="34" charset="0"/>
                <a:cs typeface="Arial" panose="020B0604020202020204" pitchFamily="34" charset="0"/>
              </a:rPr>
              <a:t>trouble de l'attention </a:t>
            </a:r>
            <a:r>
              <a:rPr lang="fr-FR" altLang="de-DE" sz="1400">
                <a:latin typeface="Arial" panose="020B0604020202020204" pitchFamily="34" charset="0"/>
                <a:cs typeface="Arial" panose="020B0604020202020204" pitchFamily="34" charset="0"/>
              </a:rPr>
              <a:t>qui est au </a:t>
            </a:r>
            <a:r>
              <a:rPr lang="fr-FR" altLang="de-DE" sz="1400" u="sng">
                <a:latin typeface="Arial" panose="020B0604020202020204" pitchFamily="34" charset="0"/>
                <a:cs typeface="Arial" panose="020B0604020202020204" pitchFamily="34" charset="0"/>
              </a:rPr>
              <a:t>cœur de ce syndrome </a:t>
            </a:r>
            <a:r>
              <a:rPr lang="fr-FR" altLang="de-DE" sz="1400">
                <a:latin typeface="Arial" panose="020B0604020202020204" pitchFamily="34" charset="0"/>
                <a:ea typeface="Microsoft YaHei" panose="020B0503020204020204" pitchFamily="34" charset="-122"/>
              </a:rPr>
              <a:t>mais n'est souvent pas la partie la plus visible ou mesurable de l'iceberg. C'est bien plus souvent l' «  </a:t>
            </a:r>
            <a:r>
              <a:rPr lang="fr-FR" altLang="de-DE" sz="1400" b="1">
                <a:latin typeface="Arial" panose="020B0604020202020204" pitchFamily="34" charset="0"/>
                <a:ea typeface="Microsoft YaHei" panose="020B0503020204020204" pitchFamily="34" charset="-122"/>
              </a:rPr>
              <a:t>hyperactivité  » </a:t>
            </a:r>
            <a:r>
              <a:rPr lang="fr-FR" altLang="de-DE" sz="1400">
                <a:latin typeface="Arial" panose="020B0604020202020204" pitchFamily="34" charset="0"/>
                <a:ea typeface="Microsoft YaHei" panose="020B0503020204020204" pitchFamily="34" charset="-122"/>
              </a:rPr>
              <a:t>qui est la </a:t>
            </a:r>
            <a:r>
              <a:rPr lang="fr-FR" altLang="de-DE" sz="1400" u="sng">
                <a:latin typeface="Arial" panose="020B0604020202020204" pitchFamily="34" charset="0"/>
                <a:ea typeface="Microsoft YaHei" panose="020B0503020204020204" pitchFamily="34" charset="-122"/>
              </a:rPr>
              <a:t>principale plainte </a:t>
            </a:r>
            <a:r>
              <a:rPr lang="fr-FR" altLang="de-DE" sz="1400">
                <a:latin typeface="Arial" panose="020B0604020202020204" pitchFamily="34" charset="0"/>
                <a:ea typeface="Microsoft YaHei" panose="020B0503020204020204" pitchFamily="34" charset="-122"/>
              </a:rPr>
              <a:t>de l'entourage. </a:t>
            </a:r>
          </a:p>
          <a:p>
            <a:pPr marL="215900" marR="0" lvl="0" indent="-214313"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defRPr/>
            </a:pPr>
            <a:r>
              <a:rPr lang="fr-FR" altLang="de-DE" sz="1400">
                <a:latin typeface="Arial" panose="020B0604020202020204" pitchFamily="34" charset="0"/>
                <a:cs typeface="Arial" panose="020B0604020202020204" pitchFamily="34" charset="0"/>
              </a:rPr>
              <a:t>Les symptômes ne sont pas évidents,</a:t>
            </a:r>
            <a:r>
              <a:rPr lang="fr-FR" altLang="de-DE" sz="1400" b="1">
                <a:latin typeface="Arial" panose="020B0604020202020204" pitchFamily="34" charset="0"/>
                <a:cs typeface="Arial" panose="020B0604020202020204" pitchFamily="34" charset="0"/>
              </a:rPr>
              <a:t> hétérogènes </a:t>
            </a:r>
            <a:r>
              <a:rPr lang="fr-FR" altLang="de-DE" sz="1400">
                <a:latin typeface="Arial" panose="020B0604020202020204" pitchFamily="34" charset="0"/>
                <a:cs typeface="Arial" panose="020B0604020202020204" pitchFamily="34" charset="0"/>
              </a:rPr>
              <a:t>d'un enfant à </a:t>
            </a:r>
            <a:r>
              <a:rPr lang="fr-FR" altLang="de-DE" sz="1400">
                <a:latin typeface="Arial" panose="020B0604020202020204" pitchFamily="34" charset="0"/>
                <a:ea typeface="Microsoft YaHei" panose="020B0503020204020204" pitchFamily="34" charset="-122"/>
              </a:rPr>
              <a:t>l'autre ou au cours journée/sphères de la vie  ; ce qui rend le </a:t>
            </a:r>
            <a:r>
              <a:rPr lang="fr-FR" altLang="de-DE" sz="1400" b="1">
                <a:latin typeface="Arial" panose="020B0604020202020204" pitchFamily="34" charset="0"/>
                <a:ea typeface="Microsoft YaHei" panose="020B0503020204020204" pitchFamily="34" charset="-122"/>
              </a:rPr>
              <a:t>diagnostic difficile. </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FR" altLang="de-DE" sz="1400">
              <a:latin typeface="Arial" panose="020B0604020202020204" pitchFamily="34" charset="0"/>
              <a:ea typeface="Microsoft YaHei" panose="020B0503020204020204" pitchFamily="34" charset="-122"/>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FR" altLang="de-DE" sz="1400">
                <a:latin typeface="Arial" panose="020B0604020202020204" pitchFamily="34" charset="0"/>
                <a:cs typeface="Arial" panose="020B0604020202020204" pitchFamily="34" charset="0"/>
              </a:rPr>
              <a:t>Les plaintes de l’entourage :</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FR" altLang="de-DE" sz="1400" b="1">
                <a:latin typeface="Arial" panose="020B0604020202020204" pitchFamily="34" charset="0"/>
                <a:cs typeface="Arial" panose="020B0604020202020204" pitchFamily="34" charset="0"/>
              </a:rPr>
              <a:t>Attention</a:t>
            </a:r>
            <a:r>
              <a:rPr lang="fr-FR" altLang="de-DE" sz="1400">
                <a:latin typeface="Arial" panose="020B0604020202020204" pitchFamily="34" charset="0"/>
                <a:cs typeface="Arial" panose="020B0604020202020204" pitchFamily="34" charset="0"/>
              </a:rPr>
              <a:t>  : «  </a:t>
            </a:r>
            <a:r>
              <a:rPr lang="fr-FR" altLang="de-DE" sz="1400" err="1">
                <a:latin typeface="Arial" panose="020B0604020202020204" pitchFamily="34" charset="0"/>
                <a:cs typeface="Arial" panose="020B0604020202020204" pitchFamily="34" charset="0"/>
              </a:rPr>
              <a:t>Reveur</a:t>
            </a:r>
            <a:r>
              <a:rPr lang="fr-FR" altLang="de-DE" sz="1400">
                <a:latin typeface="Arial" panose="020B0604020202020204" pitchFamily="34" charset="0"/>
                <a:cs typeface="Arial" panose="020B0604020202020204" pitchFamily="34" charset="0"/>
              </a:rPr>
              <a:t>  » «  dans sa bulle  » «  n'écoute </a:t>
            </a:r>
            <a:r>
              <a:rPr lang="fr-FR" altLang="de-DE" sz="1400">
                <a:latin typeface="Arial" panose="020B0604020202020204" pitchFamily="34" charset="0"/>
                <a:ea typeface="Microsoft YaHei" panose="020B0503020204020204" pitchFamily="34" charset="-122"/>
              </a:rPr>
              <a:t>pas  »  »tête en l'air  »  facilement distrait</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FR" altLang="de-DE" sz="1400" b="1">
                <a:latin typeface="Arial" panose="020B0604020202020204" pitchFamily="34" charset="0"/>
                <a:cs typeface="Arial" panose="020B0604020202020204" pitchFamily="34" charset="0"/>
              </a:rPr>
              <a:t>Hyperactivité</a:t>
            </a:r>
            <a:r>
              <a:rPr lang="fr-FR" altLang="de-DE" sz="1400">
                <a:latin typeface="Arial" panose="020B0604020202020204" pitchFamily="34" charset="0"/>
                <a:cs typeface="Arial" panose="020B0604020202020204" pitchFamily="34" charset="0"/>
              </a:rPr>
              <a:t>  : «  court  » «  grimpe  » «  remue  » le </a:t>
            </a:r>
            <a:r>
              <a:rPr lang="fr-FR" altLang="de-DE" sz="1400">
                <a:latin typeface="Arial" panose="020B0604020202020204" pitchFamily="34" charset="0"/>
                <a:ea typeface="Microsoft YaHei" panose="020B0503020204020204" pitchFamily="34" charset="-122"/>
              </a:rPr>
              <a:t>symptôme le plus visible  </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FR" altLang="de-DE" sz="1400" b="1">
                <a:latin typeface="Arial" panose="020B0604020202020204" pitchFamily="34" charset="0"/>
                <a:cs typeface="Arial" panose="020B0604020202020204" pitchFamily="34" charset="0"/>
              </a:rPr>
              <a:t>Impulsivité </a:t>
            </a:r>
            <a:r>
              <a:rPr lang="fr-FR" altLang="de-DE" sz="1400">
                <a:latin typeface="Arial" panose="020B0604020202020204" pitchFamily="34" charset="0"/>
                <a:cs typeface="Arial" panose="020B0604020202020204" pitchFamily="34" charset="0"/>
              </a:rPr>
              <a:t> : «  agit avant de penser  »  »n'apprend pas </a:t>
            </a:r>
            <a:r>
              <a:rPr lang="fr-FR" altLang="de-DE" sz="1400">
                <a:latin typeface="Arial" panose="020B0604020202020204" pitchFamily="34" charset="0"/>
                <a:ea typeface="Microsoft YaHei" panose="020B0503020204020204" pitchFamily="34" charset="-122"/>
              </a:rPr>
              <a:t>de ses erreurs  » l'impossibilité d'inhiber une action verbale ou motrice (coupe la parole, rire intempestif, impatient)</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FR" altLang="de-DE" sz="14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FR" altLang="de-DE" sz="1400">
              <a:latin typeface="Arial" panose="020B0604020202020204" pitchFamily="34" charset="0"/>
              <a:ea typeface="Microsoft YaHei" panose="020B0503020204020204" pitchFamily="34" charset="-122"/>
            </a:endParaRPr>
          </a:p>
          <a:p>
            <a:pPr algn="just">
              <a:lnSpc>
                <a:spcPct val="107000"/>
              </a:lnSpc>
              <a:spcBef>
                <a:spcPts val="300"/>
              </a:spcBef>
              <a:spcAft>
                <a:spcPts val="800"/>
              </a:spcAft>
            </a:pPr>
            <a:r>
              <a:rPr lang="fr-FR" sz="1200">
                <a:effectLst/>
                <a:latin typeface="Times New Roman" panose="02020603050405020304" pitchFamily="18" charset="0"/>
                <a:ea typeface="SimSun" panose="02010600030101010101" pitchFamily="2" charset="-122"/>
                <a:cs typeface="Arial" panose="020B0604020202020204" pitchFamily="34" charset="0"/>
              </a:rPr>
              <a:t>Cette hypothèse s’appuie sur le constat des nombreuses recherches en neurosciences ayant montré depuis 20 ans une altération de 3 réseaux cérébraux à grande échelle impliqués dans le fonctionnement de la conscience dans le TDAH :</a:t>
            </a:r>
            <a:endParaRPr lang="fr-FR" sz="1200">
              <a:effectLst/>
              <a:latin typeface="Calibri" panose="020F0502020204030204" pitchFamily="34" charset="0"/>
              <a:ea typeface="SimSun" panose="02010600030101010101" pitchFamily="2" charset="-122"/>
              <a:cs typeface="Arial" panose="020B0604020202020204" pitchFamily="34" charset="0"/>
            </a:endParaRPr>
          </a:p>
          <a:p>
            <a:pPr marL="342900" lvl="0" indent="-342900" algn="just" fontAlgn="base">
              <a:lnSpc>
                <a:spcPct val="107000"/>
              </a:lnSpc>
              <a:spcAft>
                <a:spcPts val="300"/>
              </a:spcAft>
              <a:buFont typeface="+mj-lt"/>
              <a:buAutoNum type="arabicPeriod"/>
            </a:pPr>
            <a:r>
              <a:rPr lang="fr-FR" sz="1200">
                <a:effectLst/>
                <a:latin typeface="Times New Roman" panose="02020603050405020304" pitchFamily="18" charset="0"/>
                <a:ea typeface="Times New Roman" panose="02020603050405020304" pitchFamily="18" charset="0"/>
                <a:cs typeface="Arial" panose="020B0604020202020204" pitchFamily="34" charset="0"/>
              </a:rPr>
              <a:t>Le Default Mode Network (DMN) ou “Réseau du Mode par défaut” qui présente une relative hyperactivité fonctionnelle dans le TDAH. Ceci se traduit par une sorte de “dictature de la rêverie et du vagabondage mental” chez ces patients et un accès au contenu mental très pauvre au final </a:t>
            </a:r>
          </a:p>
          <a:p>
            <a:pPr marL="342900" lvl="0" indent="-342900" algn="just" fontAlgn="base">
              <a:lnSpc>
                <a:spcPct val="107000"/>
              </a:lnSpc>
              <a:spcAft>
                <a:spcPts val="300"/>
              </a:spcAft>
              <a:buFont typeface="+mj-lt"/>
              <a:buAutoNum type="arabicPeriod"/>
            </a:pPr>
            <a:r>
              <a:rPr lang="fr-FR" sz="1200">
                <a:effectLst/>
                <a:latin typeface="Times New Roman" panose="02020603050405020304" pitchFamily="18" charset="0"/>
                <a:ea typeface="Times New Roman" panose="02020603050405020304" pitchFamily="18" charset="0"/>
                <a:cs typeface="Arial" panose="020B0604020202020204" pitchFamily="34" charset="0"/>
              </a:rPr>
              <a:t>Un défaut du système attentionnel dorsal, ou réseau exécutif qui entraine un défaut d’inhibition comportementale et favorise l’hyperactivité motrice </a:t>
            </a:r>
          </a:p>
          <a:p>
            <a:pPr marL="342900" lvl="0" indent="-342900" algn="just" fontAlgn="base">
              <a:lnSpc>
                <a:spcPct val="107000"/>
              </a:lnSpc>
              <a:spcAft>
                <a:spcPts val="300"/>
              </a:spcAft>
              <a:buFont typeface="+mj-lt"/>
              <a:buAutoNum type="arabicPeriod"/>
            </a:pPr>
            <a:r>
              <a:rPr lang="fr-FR" sz="1200">
                <a:effectLst/>
                <a:latin typeface="Times New Roman" panose="02020603050405020304" pitchFamily="18" charset="0"/>
                <a:ea typeface="Times New Roman" panose="02020603050405020304" pitchFamily="18" charset="0"/>
                <a:cs typeface="Arial" panose="020B0604020202020204" pitchFamily="34" charset="0"/>
              </a:rPr>
              <a:t>Un défaut du système attentionnel ventral, ou circuit de récompense qui provoque une aversion au délai et à toute forme de récompense différée source d’impulsivité</a:t>
            </a:r>
            <a:endParaRPr lang="fr-FR" altLang="de-DE" sz="1400">
              <a:latin typeface="Arial" panose="020B0604020202020204" pitchFamily="34" charset="0"/>
              <a:ea typeface="Microsoft YaHei" panose="020B0503020204020204" pitchFamily="34" charset="-122"/>
            </a:endParaRPr>
          </a:p>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fld id="{7BA90BC2-930B-453A-9EDF-9CAD3E5A27F5}" type="slidenum">
              <a:rPr kumimoji="0" lang="fr-FR"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t>4</a:t>
            </a:fld>
            <a:endParaRPr kumimoji="0" lang="fr-FR"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3530250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1525" cy="4006850"/>
          </a:xfrm>
        </p:spPr>
      </p:sp>
      <p:sp>
        <p:nvSpPr>
          <p:cNvPr id="3" name="Espace réservé des notes 2"/>
          <p:cNvSpPr>
            <a:spLocks noGrp="1"/>
          </p:cNvSpPr>
          <p:nvPr>
            <p:ph type="body" idx="1"/>
          </p:nvPr>
        </p:nvSpPr>
        <p:spPr/>
        <p:txBody>
          <a:bodyPr/>
          <a:lstStyle/>
          <a:p>
            <a:r>
              <a:rPr lang="fr-FR"/>
              <a:t>Il a été largement rapporté qu’une faible estime de soi notamment dans le TDAH peut conduire à une faible qualité de vie</a:t>
            </a:r>
          </a:p>
          <a:p>
            <a:r>
              <a:rPr lang="fr-FR"/>
              <a:t>Avec un impact direct sur la socialisation lorsque les enfants ont des troubles du comportement, et des trouble des apprentissages </a:t>
            </a:r>
          </a:p>
          <a:p>
            <a:r>
              <a:rPr lang="fr-FR"/>
              <a:t>Au moment de l’adolescence, il peut y avoir des conduites à risques, surtout décrites chez les garçons : usage de substances, conduites suicidaires</a:t>
            </a:r>
          </a:p>
          <a:p>
            <a:r>
              <a:rPr lang="fr-FR"/>
              <a:t>Et chez les adultes, troubles psychiatriques, difficultés professionnelles et familiales</a:t>
            </a:r>
          </a:p>
        </p:txBody>
      </p:sp>
      <p:sp>
        <p:nvSpPr>
          <p:cNvPr id="4" name="Espace réservé du numéro de diapositive 3"/>
          <p:cNvSpPr>
            <a:spLocks noGrp="1"/>
          </p:cNvSpPr>
          <p:nvPr>
            <p:ph type="sldNum"/>
          </p:nvPr>
        </p:nvSpPr>
        <p:spPr/>
        <p:txBody>
          <a:bodyPr/>
          <a:lstStyle/>
          <a:p>
            <a:fld id="{076D9982-7F49-4765-8581-806959F10C35}" type="slidenum">
              <a:rPr lang="fr-FR" altLang="de-DE" smtClean="0"/>
              <a:pPr/>
              <a:t>5</a:t>
            </a:fld>
            <a:endParaRPr lang="fr-FR" altLang="de-DE"/>
          </a:p>
        </p:txBody>
      </p:sp>
    </p:spTree>
    <p:extLst>
      <p:ext uri="{BB962C8B-B14F-4D97-AF65-F5344CB8AC3E}">
        <p14:creationId xmlns:p14="http://schemas.microsoft.com/office/powerpoint/2010/main" val="157643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7F0C424-997C-DA3F-237F-75C05F45FA8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53819F4-875C-DA27-4F4E-AE6FAC25577A}"/>
              </a:ext>
            </a:extLst>
          </p:cNvPr>
          <p:cNvSpPr>
            <a:spLocks noGrp="1" noChangeArrowheads="1"/>
          </p:cNvSpPr>
          <p:nvPr>
            <p:ph type="sldNum"/>
          </p:nvPr>
        </p:nvSpPr>
        <p:spPr>
          <a:ln/>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fld id="{28413E56-47A8-4358-ADC1-39AF5D5D7C86}" type="slidenum">
              <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t>6</a:t>
            </a:fld>
            <a:endPar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5601" name="Rectangle 1">
            <a:extLst>
              <a:ext uri="{FF2B5EF4-FFF2-40B4-BE49-F238E27FC236}">
                <a16:creationId xmlns:a16="http://schemas.microsoft.com/office/drawing/2014/main" id="{7CB133DF-5899-C1A3-B2AB-D3FD55347951}"/>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Text Box 2">
            <a:extLst>
              <a:ext uri="{FF2B5EF4-FFF2-40B4-BE49-F238E27FC236}">
                <a16:creationId xmlns:a16="http://schemas.microsoft.com/office/drawing/2014/main" id="{7AE3E668-1F17-F471-CE65-07FBA34CE36D}"/>
              </a:ext>
            </a:extLst>
          </p:cNvPr>
          <p:cNvSpPr txBox="1">
            <a:spLocks noGrp="1" noChangeArrowheads="1"/>
          </p:cNvSpPr>
          <p:nvPr>
            <p:ph type="body" idx="1"/>
          </p:nvPr>
        </p:nvSpPr>
        <p:spPr bwMode="auto">
          <a:xfrm>
            <a:off x="755650" y="5078413"/>
            <a:ext cx="6048375" cy="6557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lstStyle/>
          <a:p>
            <a:pPr marL="215900" indent="-213995"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FR" altLang="de-DE" sz="1400">
              <a:latin typeface="Arial" panose="020B0604020202020204" pitchFamily="34" charset="0"/>
              <a:ea typeface="Microsoft YaHei" panose="020B0503020204020204" pitchFamily="34" charset="-122"/>
              <a:cs typeface="Arial"/>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FR" altLang="de-DE" sz="1400">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1229837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66DCDB0-457A-F26B-3E38-F0A99427779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4B5206F-B9D1-78E6-C9F1-F9B822125849}"/>
              </a:ext>
            </a:extLst>
          </p:cNvPr>
          <p:cNvSpPr>
            <a:spLocks noGrp="1" noChangeArrowheads="1"/>
          </p:cNvSpPr>
          <p:nvPr>
            <p:ph type="sldNum"/>
          </p:nvPr>
        </p:nvSpPr>
        <p:spPr>
          <a:ln/>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fld id="{28413E56-47A8-4358-ADC1-39AF5D5D7C86}" type="slidenum">
              <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t>7</a:t>
            </a:fld>
            <a:endPar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5601" name="Rectangle 1">
            <a:extLst>
              <a:ext uri="{FF2B5EF4-FFF2-40B4-BE49-F238E27FC236}">
                <a16:creationId xmlns:a16="http://schemas.microsoft.com/office/drawing/2014/main" id="{CDAAA398-F9B8-AAD1-916B-E58678A27331}"/>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Text Box 2">
            <a:extLst>
              <a:ext uri="{FF2B5EF4-FFF2-40B4-BE49-F238E27FC236}">
                <a16:creationId xmlns:a16="http://schemas.microsoft.com/office/drawing/2014/main" id="{E6E803F3-9181-5BA6-057F-C4E81E59CA48}"/>
              </a:ext>
            </a:extLst>
          </p:cNvPr>
          <p:cNvSpPr txBox="1">
            <a:spLocks noGrp="1" noChangeArrowheads="1"/>
          </p:cNvSpPr>
          <p:nvPr>
            <p:ph type="body" idx="1"/>
          </p:nvPr>
        </p:nvSpPr>
        <p:spPr bwMode="auto">
          <a:xfrm>
            <a:off x="755650" y="5078413"/>
            <a:ext cx="6048375" cy="6557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lstStyle/>
          <a:p>
            <a:pPr marL="215900" indent="-213995"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FR" altLang="de-DE" sz="1400">
              <a:latin typeface="Arial" panose="020B0604020202020204" pitchFamily="34" charset="0"/>
              <a:ea typeface="Microsoft YaHei" panose="020B0503020204020204" pitchFamily="34" charset="-122"/>
              <a:cs typeface="Arial"/>
            </a:endParaRPr>
          </a:p>
        </p:txBody>
      </p:sp>
    </p:spTree>
    <p:extLst>
      <p:ext uri="{BB962C8B-B14F-4D97-AF65-F5344CB8AC3E}">
        <p14:creationId xmlns:p14="http://schemas.microsoft.com/office/powerpoint/2010/main" val="464715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245FF58-C975-4C75-9B33-0E365EF2532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932DB61-59E9-DF77-0841-B28F699510D2}"/>
              </a:ext>
            </a:extLst>
          </p:cNvPr>
          <p:cNvSpPr>
            <a:spLocks noGrp="1" noChangeArrowheads="1"/>
          </p:cNvSpPr>
          <p:nvPr>
            <p:ph type="sldNum"/>
          </p:nvPr>
        </p:nvSpPr>
        <p:spPr>
          <a:ln/>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fld id="{28413E56-47A8-4358-ADC1-39AF5D5D7C86}" type="slidenum">
              <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t>8</a:t>
            </a:fld>
            <a:endPar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5601" name="Rectangle 1">
            <a:extLst>
              <a:ext uri="{FF2B5EF4-FFF2-40B4-BE49-F238E27FC236}">
                <a16:creationId xmlns:a16="http://schemas.microsoft.com/office/drawing/2014/main" id="{492D8C49-7DE6-6C55-9B75-58FF440AD32F}"/>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Text Box 2">
            <a:extLst>
              <a:ext uri="{FF2B5EF4-FFF2-40B4-BE49-F238E27FC236}">
                <a16:creationId xmlns:a16="http://schemas.microsoft.com/office/drawing/2014/main" id="{B9E0169F-493D-348D-9928-47092C6F7643}"/>
              </a:ext>
            </a:extLst>
          </p:cNvPr>
          <p:cNvSpPr txBox="1">
            <a:spLocks noGrp="1" noChangeArrowheads="1"/>
          </p:cNvSpPr>
          <p:nvPr>
            <p:ph type="body" idx="1"/>
          </p:nvPr>
        </p:nvSpPr>
        <p:spPr bwMode="auto">
          <a:xfrm>
            <a:off x="755650" y="5078413"/>
            <a:ext cx="6048375" cy="6557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lstStyle/>
          <a:p>
            <a:pPr marL="215900" indent="-213995">
              <a:lnSpc>
                <a:spcPct val="93000"/>
              </a:lnSpc>
              <a:spcBef>
                <a:spcPct val="0"/>
              </a:spcBef>
              <a:tabLst>
                <a:tab pos="723900" algn="l"/>
                <a:tab pos="1447800" algn="l"/>
                <a:tab pos="2171700" algn="l"/>
                <a:tab pos="2895600" algn="l"/>
                <a:tab pos="3619500" algn="l"/>
                <a:tab pos="4343400" algn="l"/>
                <a:tab pos="5067300" algn="l"/>
                <a:tab pos="5791200" algn="l"/>
              </a:tabLst>
            </a:pPr>
            <a:r>
              <a:rPr lang="fr-FR">
                <a:highlight>
                  <a:srgbClr val="FFFFFF"/>
                </a:highlight>
              </a:rPr>
              <a:t>Le Méthylphénidate agit en inhibant la recapture de la dopamine : il permet une amélioration de l’activité dopaminergique sur les récepteurs dopaminergiques, donc de la circulation de l’information dans le cerveau, et donc de l’attention et la vigilance.</a:t>
            </a:r>
          </a:p>
          <a:p>
            <a:pPr marL="215900" indent="-213995">
              <a:lnSpc>
                <a:spcPct val="93000"/>
              </a:lnSpc>
              <a:spcBef>
                <a:spcPct val="0"/>
              </a:spcBef>
              <a:tabLst>
                <a:tab pos="723900" algn="l"/>
                <a:tab pos="1447800" algn="l"/>
                <a:tab pos="2171700" algn="l"/>
                <a:tab pos="2895600" algn="l"/>
                <a:tab pos="3619500" algn="l"/>
                <a:tab pos="4343400" algn="l"/>
                <a:tab pos="5067300" algn="l"/>
                <a:tab pos="5791200" algn="l"/>
              </a:tabLst>
            </a:pPr>
            <a:r>
              <a:rPr lang="fr-FR">
                <a:solidFill>
                  <a:srgbClr val="E8E8E8"/>
                </a:solidFill>
                <a:highlight>
                  <a:srgbClr val="1F1F1F"/>
                </a:highlight>
              </a:rPr>
              <a:t>La dopamine a un rôle essentiel dans le mouvement, la motivation, le plaisir et la récompense</a:t>
            </a:r>
            <a:endParaRPr lang="fr-FR"/>
          </a:p>
        </p:txBody>
      </p:sp>
    </p:spTree>
    <p:extLst>
      <p:ext uri="{BB962C8B-B14F-4D97-AF65-F5344CB8AC3E}">
        <p14:creationId xmlns:p14="http://schemas.microsoft.com/office/powerpoint/2010/main" val="192243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124B031-E297-7B75-4E0E-C0EE70398FF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09353DD-77D7-493A-0CC4-36F6199E061E}"/>
              </a:ext>
            </a:extLst>
          </p:cNvPr>
          <p:cNvSpPr>
            <a:spLocks noGrp="1" noChangeArrowheads="1"/>
          </p:cNvSpPr>
          <p:nvPr>
            <p:ph type="sldNum"/>
          </p:nvPr>
        </p:nvSpPr>
        <p:spPr>
          <a:ln/>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fld id="{28413E56-47A8-4358-ADC1-39AF5D5D7C86}" type="slidenum">
              <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auto" latinLnBrk="0" hangingPunct="1">
                <a:lnSpc>
                  <a:spcPct val="95000"/>
                </a:lnSpc>
                <a:spcBef>
                  <a:spcPts val="0"/>
                </a:spcBef>
                <a:spcAft>
                  <a:spcPts val="0"/>
                </a:spcAft>
                <a:buClrTx/>
                <a:buSzTx/>
                <a:buFontTx/>
                <a:buNone/>
                <a:tabLst>
                  <a:tab pos="723900" algn="l"/>
                  <a:tab pos="1447800" algn="l"/>
                  <a:tab pos="2171700" algn="l"/>
                  <a:tab pos="2895600" algn="l"/>
                </a:tabLst>
                <a:defRPr/>
              </a:pPr>
              <a:t>9</a:t>
            </a:fld>
            <a:endParaRPr kumimoji="0" lang="fr-FR" altLang="de-DE"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5601" name="Rectangle 1">
            <a:extLst>
              <a:ext uri="{FF2B5EF4-FFF2-40B4-BE49-F238E27FC236}">
                <a16:creationId xmlns:a16="http://schemas.microsoft.com/office/drawing/2014/main" id="{5897D743-40A7-C8D2-9174-DC31B4581036}"/>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Text Box 2">
            <a:extLst>
              <a:ext uri="{FF2B5EF4-FFF2-40B4-BE49-F238E27FC236}">
                <a16:creationId xmlns:a16="http://schemas.microsoft.com/office/drawing/2014/main" id="{B8729627-263B-FEA8-05C6-E9BE3D51204B}"/>
              </a:ext>
            </a:extLst>
          </p:cNvPr>
          <p:cNvSpPr txBox="1">
            <a:spLocks noGrp="1" noChangeArrowheads="1"/>
          </p:cNvSpPr>
          <p:nvPr>
            <p:ph type="body" idx="1"/>
          </p:nvPr>
        </p:nvSpPr>
        <p:spPr bwMode="auto">
          <a:xfrm>
            <a:off x="755650" y="5078413"/>
            <a:ext cx="6048375" cy="6557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lstStyle/>
          <a:p>
            <a:pPr marL="215900" indent="-213995">
              <a:lnSpc>
                <a:spcPct val="93000"/>
              </a:lnSpc>
              <a:spcBef>
                <a:spcPct val="0"/>
              </a:spcBef>
              <a:tabLst>
                <a:tab pos="723900" algn="l"/>
                <a:tab pos="1447800" algn="l"/>
                <a:tab pos="2171700" algn="l"/>
                <a:tab pos="2895600" algn="l"/>
                <a:tab pos="3619500" algn="l"/>
                <a:tab pos="4343400" algn="l"/>
                <a:tab pos="5067300" algn="l"/>
                <a:tab pos="5791200" algn="l"/>
              </a:tabLst>
            </a:pPr>
            <a:r>
              <a:rPr lang="fr-FR">
                <a:highlight>
                  <a:srgbClr val="FFFFFF"/>
                </a:highlight>
              </a:rPr>
              <a:t>Un programme personnalisé de réussite éducative (PPRE) permet de coordonner des actions pour apporter une réponse efficace à la prise en charge de difficultés rencontrées par les élèves dans l'acquisition des connaissances et des compétences du socle commun.</a:t>
            </a:r>
            <a:endParaRPr lang="fr-FR"/>
          </a:p>
          <a:p>
            <a:pPr marL="215900" indent="-213995">
              <a:lnSpc>
                <a:spcPct val="93000"/>
              </a:lnSpc>
              <a:spcBef>
                <a:spcPct val="0"/>
              </a:spcBef>
              <a:tabLst>
                <a:tab pos="723900" algn="l"/>
                <a:tab pos="1447800" algn="l"/>
                <a:tab pos="2171700" algn="l"/>
                <a:tab pos="2895600" algn="l"/>
                <a:tab pos="3619500" algn="l"/>
                <a:tab pos="4343400" algn="l"/>
                <a:tab pos="5067300" algn="l"/>
                <a:tab pos="5791200" algn="l"/>
              </a:tabLst>
            </a:pPr>
            <a:endParaRPr lang="fr-FR">
              <a:highlight>
                <a:srgbClr val="FFFFFF"/>
              </a:highlight>
              <a:latin typeface="Calibri"/>
              <a:ea typeface="Calibri"/>
              <a:cs typeface="Calibri"/>
            </a:endParaRPr>
          </a:p>
          <a:p>
            <a:pPr marL="215900" indent="-213995">
              <a:lnSpc>
                <a:spcPct val="93000"/>
              </a:lnSpc>
              <a:spcBef>
                <a:spcPct val="0"/>
              </a:spcBef>
              <a:tabLst>
                <a:tab pos="723900" algn="l"/>
                <a:tab pos="1447800" algn="l"/>
                <a:tab pos="2171700" algn="l"/>
                <a:tab pos="2895600" algn="l"/>
                <a:tab pos="3619500" algn="l"/>
                <a:tab pos="4343400" algn="l"/>
                <a:tab pos="5067300" algn="l"/>
                <a:tab pos="5791200" algn="l"/>
              </a:tabLst>
            </a:pPr>
            <a:r>
              <a:rPr lang="fr-FR">
                <a:highlight>
                  <a:srgbClr val="FFFFFF"/>
                </a:highlight>
              </a:rPr>
              <a:t>Le plan d'accompagnement personnalisé est un dispositif d'accompagnement pédagogique qui s'adresse aux élèves du premier comme du second degré pour lesquels des aménagements et adaptations de nature pédagogique sont nécessaires, afin qu'ils puissent poursuivre leur parcours scolaire dans les meilleures conditions, en référence aux objectifs du cycle.</a:t>
            </a:r>
            <a:endParaRPr lang="fr-FR">
              <a:ea typeface="Calibri" panose="020F0502020204030204"/>
              <a:cs typeface="Calibri" panose="020F0502020204030204"/>
            </a:endParaRPr>
          </a:p>
          <a:p>
            <a:pPr marL="215900" indent="-213995">
              <a:lnSpc>
                <a:spcPct val="93000"/>
              </a:lnSpc>
              <a:spcBef>
                <a:spcPct val="0"/>
              </a:spcBef>
              <a:tabLst>
                <a:tab pos="723900" algn="l"/>
                <a:tab pos="1447800" algn="l"/>
                <a:tab pos="2171700" algn="l"/>
                <a:tab pos="2895600" algn="l"/>
                <a:tab pos="3619500" algn="l"/>
                <a:tab pos="4343400" algn="l"/>
                <a:tab pos="5067300" algn="l"/>
                <a:tab pos="5791200" algn="l"/>
              </a:tabLst>
            </a:pPr>
            <a:r>
              <a:rPr lang="fr-FR">
                <a:highlight>
                  <a:srgbClr val="FFFFFF"/>
                </a:highlight>
              </a:rPr>
              <a:t>Il peut être mis en place soit sur proposition du conseil des maîtres ou du conseil de classe soit, à tout moment de la scolarité, à la demande de l'élève majeur, ou, s'il est mineur, de ses parents ou de son responsable légal.</a:t>
            </a:r>
            <a:endParaRPr lang="fr-F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fr-FR" altLang="de-DE" sz="1400">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88427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626502-EC0F-4F78-8544-972CB97935D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AFF9BE7-72E3-459E-A796-1B2EE8C4F1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F623747-B958-4DCD-9D5C-85A7F8C4AED0}"/>
              </a:ext>
            </a:extLst>
          </p:cNvPr>
          <p:cNvSpPr>
            <a:spLocks noGrp="1"/>
          </p:cNvSpPr>
          <p:nvPr>
            <p:ph type="dt" sz="half" idx="10"/>
          </p:nvPr>
        </p:nvSpPr>
        <p:spPr/>
        <p:txBody>
          <a:bodyPr/>
          <a:lstStyle/>
          <a:p>
            <a:fld id="{21F11FB7-D23A-4C4F-A66E-3C4E4CF19B20}" type="datetimeFigureOut">
              <a:rPr lang="fr-FR" smtClean="0"/>
              <a:t>19/02/2026</a:t>
            </a:fld>
            <a:endParaRPr lang="fr-FR"/>
          </a:p>
        </p:txBody>
      </p:sp>
      <p:sp>
        <p:nvSpPr>
          <p:cNvPr id="5" name="Espace réservé du pied de page 4">
            <a:extLst>
              <a:ext uri="{FF2B5EF4-FFF2-40B4-BE49-F238E27FC236}">
                <a16:creationId xmlns:a16="http://schemas.microsoft.com/office/drawing/2014/main" id="{C7BCF9A3-5F86-4C22-B336-17163452575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DE2A50-BEE6-4652-AC23-936F08ED2F20}"/>
              </a:ext>
            </a:extLst>
          </p:cNvPr>
          <p:cNvSpPr>
            <a:spLocks noGrp="1"/>
          </p:cNvSpPr>
          <p:nvPr>
            <p:ph type="sldNum" sz="quarter" idx="12"/>
          </p:nvPr>
        </p:nvSpPr>
        <p:spPr/>
        <p:txBody>
          <a:bodyPr/>
          <a:lstStyle/>
          <a:p>
            <a:fld id="{1FD559E4-ED74-4DE5-B38F-9A7062274E51}" type="slidenum">
              <a:rPr lang="fr-FR" smtClean="0"/>
              <a:t>‹N°›</a:t>
            </a:fld>
            <a:endParaRPr lang="fr-FR"/>
          </a:p>
        </p:txBody>
      </p:sp>
    </p:spTree>
    <p:extLst>
      <p:ext uri="{BB962C8B-B14F-4D97-AF65-F5344CB8AC3E}">
        <p14:creationId xmlns:p14="http://schemas.microsoft.com/office/powerpoint/2010/main" val="2834000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F25B8C-FD2B-428A-8590-230FA468099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1A42EE9-9488-4B6A-92FC-4F761D3121A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EF1C0F-B8CA-4379-9D5A-A6B529332BA1}"/>
              </a:ext>
            </a:extLst>
          </p:cNvPr>
          <p:cNvSpPr>
            <a:spLocks noGrp="1"/>
          </p:cNvSpPr>
          <p:nvPr>
            <p:ph type="dt" sz="half" idx="10"/>
          </p:nvPr>
        </p:nvSpPr>
        <p:spPr/>
        <p:txBody>
          <a:bodyPr/>
          <a:lstStyle/>
          <a:p>
            <a:fld id="{21F11FB7-D23A-4C4F-A66E-3C4E4CF19B20}" type="datetimeFigureOut">
              <a:rPr lang="fr-FR" smtClean="0"/>
              <a:t>19/02/2026</a:t>
            </a:fld>
            <a:endParaRPr lang="fr-FR"/>
          </a:p>
        </p:txBody>
      </p:sp>
      <p:sp>
        <p:nvSpPr>
          <p:cNvPr id="5" name="Espace réservé du pied de page 4">
            <a:extLst>
              <a:ext uri="{FF2B5EF4-FFF2-40B4-BE49-F238E27FC236}">
                <a16:creationId xmlns:a16="http://schemas.microsoft.com/office/drawing/2014/main" id="{13376390-93EC-4ADA-AE8C-E1DDDDBCB6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4F185E-F176-45E7-A475-9280ADE58F9E}"/>
              </a:ext>
            </a:extLst>
          </p:cNvPr>
          <p:cNvSpPr>
            <a:spLocks noGrp="1"/>
          </p:cNvSpPr>
          <p:nvPr>
            <p:ph type="sldNum" sz="quarter" idx="12"/>
          </p:nvPr>
        </p:nvSpPr>
        <p:spPr/>
        <p:txBody>
          <a:bodyPr/>
          <a:lstStyle/>
          <a:p>
            <a:fld id="{1FD559E4-ED74-4DE5-B38F-9A7062274E51}" type="slidenum">
              <a:rPr lang="fr-FR" smtClean="0"/>
              <a:t>‹N°›</a:t>
            </a:fld>
            <a:endParaRPr lang="fr-FR"/>
          </a:p>
        </p:txBody>
      </p:sp>
    </p:spTree>
    <p:extLst>
      <p:ext uri="{BB962C8B-B14F-4D97-AF65-F5344CB8AC3E}">
        <p14:creationId xmlns:p14="http://schemas.microsoft.com/office/powerpoint/2010/main" val="413460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404240C-B44E-4186-A0F9-F57EF61A397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A464787-A6BD-4786-8A03-D34866423B3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7A77648-6CFF-4359-9FAC-95CD29F6E18C}"/>
              </a:ext>
            </a:extLst>
          </p:cNvPr>
          <p:cNvSpPr>
            <a:spLocks noGrp="1"/>
          </p:cNvSpPr>
          <p:nvPr>
            <p:ph type="dt" sz="half" idx="10"/>
          </p:nvPr>
        </p:nvSpPr>
        <p:spPr/>
        <p:txBody>
          <a:bodyPr/>
          <a:lstStyle/>
          <a:p>
            <a:fld id="{21F11FB7-D23A-4C4F-A66E-3C4E4CF19B20}" type="datetimeFigureOut">
              <a:rPr lang="fr-FR" smtClean="0"/>
              <a:t>19/02/2026</a:t>
            </a:fld>
            <a:endParaRPr lang="fr-FR"/>
          </a:p>
        </p:txBody>
      </p:sp>
      <p:sp>
        <p:nvSpPr>
          <p:cNvPr id="5" name="Espace réservé du pied de page 4">
            <a:extLst>
              <a:ext uri="{FF2B5EF4-FFF2-40B4-BE49-F238E27FC236}">
                <a16:creationId xmlns:a16="http://schemas.microsoft.com/office/drawing/2014/main" id="{8FCD37BB-77C5-414C-BEE1-AE54CADA9F1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BBF7CB5-6149-43E3-B171-1695F169E2F1}"/>
              </a:ext>
            </a:extLst>
          </p:cNvPr>
          <p:cNvSpPr>
            <a:spLocks noGrp="1"/>
          </p:cNvSpPr>
          <p:nvPr>
            <p:ph type="sldNum" sz="quarter" idx="12"/>
          </p:nvPr>
        </p:nvSpPr>
        <p:spPr/>
        <p:txBody>
          <a:bodyPr/>
          <a:lstStyle/>
          <a:p>
            <a:fld id="{1FD559E4-ED74-4DE5-B38F-9A7062274E51}" type="slidenum">
              <a:rPr lang="fr-FR" smtClean="0"/>
              <a:t>‹N°›</a:t>
            </a:fld>
            <a:endParaRPr lang="fr-FR"/>
          </a:p>
        </p:txBody>
      </p:sp>
    </p:spTree>
    <p:extLst>
      <p:ext uri="{BB962C8B-B14F-4D97-AF65-F5344CB8AC3E}">
        <p14:creationId xmlns:p14="http://schemas.microsoft.com/office/powerpoint/2010/main" val="2304235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57201" y="4960137"/>
            <a:ext cx="7772399" cy="1463040"/>
          </a:xfrm>
        </p:spPr>
        <p:txBody>
          <a:bodyPr anchor="ctr">
            <a:normAutofit/>
          </a:bodyPr>
          <a:lstStyle>
            <a:lvl1pPr algn="r">
              <a:defRPr sz="4400" spc="200" baseline="0"/>
            </a:lvl1pPr>
          </a:lstStyle>
          <a:p>
            <a:r>
              <a:rPr lang="fr-FR"/>
              <a:t>Modifiez le style du titre</a:t>
            </a:r>
            <a:endParaRPr lang="en-US"/>
          </a:p>
        </p:txBody>
      </p:sp>
      <p:sp>
        <p:nvSpPr>
          <p:cNvPr id="3" name="Subtitle 2"/>
          <p:cNvSpPr>
            <a:spLocks noGrp="1"/>
          </p:cNvSpPr>
          <p:nvPr>
            <p:ph type="subTitle" idx="1"/>
          </p:nvPr>
        </p:nvSpPr>
        <p:spPr>
          <a:xfrm>
            <a:off x="8610599" y="4960137"/>
            <a:ext cx="32004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3" indent="0" algn="ctr">
              <a:buNone/>
              <a:defRPr sz="1600"/>
            </a:lvl2pPr>
            <a:lvl3pPr marL="914406" indent="0" algn="ctr">
              <a:buNone/>
              <a:defRPr sz="16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lvl1pPr algn="l">
              <a:defRPr/>
            </a:lvl1pPr>
          </a:lstStyle>
          <a:p>
            <a:endParaRPr lang="fr-FR" altLang="de-DE"/>
          </a:p>
        </p:txBody>
      </p:sp>
      <p:sp>
        <p:nvSpPr>
          <p:cNvPr id="5" name="Footer Placeholder 4"/>
          <p:cNvSpPr>
            <a:spLocks noGrp="1"/>
          </p:cNvSpPr>
          <p:nvPr>
            <p:ph type="ftr" sz="quarter" idx="11"/>
          </p:nvPr>
        </p:nvSpPr>
        <p:spPr/>
        <p:txBody>
          <a:bodyPr/>
          <a:lstStyle/>
          <a:p>
            <a:endParaRPr lang="fr-FR" altLang="de-DE"/>
          </a:p>
        </p:txBody>
      </p:sp>
      <p:sp>
        <p:nvSpPr>
          <p:cNvPr id="6" name="Slide Number Placeholder 5"/>
          <p:cNvSpPr>
            <a:spLocks noGrp="1"/>
          </p:cNvSpPr>
          <p:nvPr>
            <p:ph type="sldNum" sz="quarter" idx="12"/>
          </p:nvPr>
        </p:nvSpPr>
        <p:spPr/>
        <p:txBody>
          <a:bodyPr/>
          <a:lstStyle/>
          <a:p>
            <a:fld id="{090D3481-B887-4C1E-96A8-AD8B13535C21}" type="slidenum">
              <a:rPr lang="fr-FR" altLang="de-DE" smtClean="0"/>
              <a:pPr/>
              <a:t>‹N°›</a:t>
            </a:fld>
            <a:endParaRPr lang="fr-FR" altLang="de-DE"/>
          </a:p>
        </p:txBody>
      </p:sp>
      <p:sp>
        <p:nvSpPr>
          <p:cNvPr id="11" name="Rectangle 10"/>
          <p:cNvSpPr/>
          <p:nvPr/>
        </p:nvSpPr>
        <p:spPr>
          <a:xfrm>
            <a:off x="1" y="1"/>
            <a:ext cx="12192000" cy="4572001"/>
          </a:xfrm>
          <a:prstGeom prst="rect">
            <a:avLst/>
          </a:prstGeom>
          <a:blipFill dpi="0" rotWithShape="1">
            <a:blip r:embed="rId2">
              <a:duotone>
                <a:schemeClr val="accent2">
                  <a:shade val="45000"/>
                  <a:satMod val="135000"/>
                </a:schemeClr>
                <a:prstClr val="white"/>
              </a:duotone>
            </a:blip>
            <a:srcRect/>
            <a:tile tx="-165100" ty="-7620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3" y="5264107"/>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509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endParaRPr lang="fr-FR" altLang="de-DE"/>
          </a:p>
        </p:txBody>
      </p:sp>
      <p:sp>
        <p:nvSpPr>
          <p:cNvPr id="5" name="Footer Placeholder 4"/>
          <p:cNvSpPr>
            <a:spLocks noGrp="1"/>
          </p:cNvSpPr>
          <p:nvPr>
            <p:ph type="ftr" sz="quarter" idx="11"/>
          </p:nvPr>
        </p:nvSpPr>
        <p:spPr/>
        <p:txBody>
          <a:bodyPr/>
          <a:lstStyle/>
          <a:p>
            <a:endParaRPr lang="fr-FR" altLang="de-DE"/>
          </a:p>
        </p:txBody>
      </p:sp>
      <p:sp>
        <p:nvSpPr>
          <p:cNvPr id="6" name="Slide Number Placeholder 5"/>
          <p:cNvSpPr>
            <a:spLocks noGrp="1"/>
          </p:cNvSpPr>
          <p:nvPr>
            <p:ph type="sldNum" sz="quarter" idx="12"/>
          </p:nvPr>
        </p:nvSpPr>
        <p:spPr/>
        <p:txBody>
          <a:bodyPr/>
          <a:lstStyle/>
          <a:p>
            <a:fld id="{6C579514-BFA3-4C51-BDAB-AAAD9C3D21A9}" type="slidenum">
              <a:rPr lang="fr-FR" altLang="de-DE" smtClean="0"/>
              <a:pPr/>
              <a:t>‹N°›</a:t>
            </a:fld>
            <a:endParaRPr lang="fr-FR" altLang="de-DE"/>
          </a:p>
        </p:txBody>
      </p:sp>
    </p:spTree>
    <p:extLst>
      <p:ext uri="{BB962C8B-B14F-4D97-AF65-F5344CB8AC3E}">
        <p14:creationId xmlns:p14="http://schemas.microsoft.com/office/powerpoint/2010/main" val="412447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960137"/>
            <a:ext cx="7772399" cy="1463040"/>
          </a:xfrm>
        </p:spPr>
        <p:txBody>
          <a:bodyPr anchor="ctr">
            <a:normAutofit/>
          </a:bodyPr>
          <a:lstStyle>
            <a:lvl1pPr algn="r">
              <a:defRPr sz="4400" b="0" spc="200" baseline="0"/>
            </a:lvl1pPr>
          </a:lstStyle>
          <a:p>
            <a:r>
              <a:rPr lang="fr-FR"/>
              <a:t>Modifiez le style du titre</a:t>
            </a:r>
            <a:endParaRPr lang="en-US"/>
          </a:p>
        </p:txBody>
      </p:sp>
      <p:sp>
        <p:nvSpPr>
          <p:cNvPr id="3" name="Text Placeholder 2"/>
          <p:cNvSpPr>
            <a:spLocks noGrp="1"/>
          </p:cNvSpPr>
          <p:nvPr>
            <p:ph type="body" idx="1"/>
          </p:nvPr>
        </p:nvSpPr>
        <p:spPr>
          <a:xfrm>
            <a:off x="8610599" y="4960137"/>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3" indent="0">
              <a:buNone/>
              <a:defRPr sz="1600">
                <a:solidFill>
                  <a:schemeClr val="tx1">
                    <a:tint val="75000"/>
                  </a:schemeClr>
                </a:solidFill>
              </a:defRPr>
            </a:lvl2pPr>
            <a:lvl3pPr marL="914406" indent="0">
              <a:buNone/>
              <a:defRPr sz="1600">
                <a:solidFill>
                  <a:schemeClr val="tx1">
                    <a:tint val="75000"/>
                  </a:schemeClr>
                </a:solidFill>
              </a:defRPr>
            </a:lvl3pPr>
            <a:lvl4pPr marL="1371609" indent="0">
              <a:buNone/>
              <a:defRPr sz="1400">
                <a:solidFill>
                  <a:schemeClr val="tx1">
                    <a:tint val="75000"/>
                  </a:schemeClr>
                </a:solidFill>
              </a:defRPr>
            </a:lvl4pPr>
            <a:lvl5pPr marL="1828812" indent="0">
              <a:buNone/>
              <a:defRPr sz="1400">
                <a:solidFill>
                  <a:schemeClr val="tx1">
                    <a:tint val="75000"/>
                  </a:schemeClr>
                </a:solidFill>
              </a:defRPr>
            </a:lvl5pPr>
            <a:lvl6pPr marL="2286015" indent="0">
              <a:buNone/>
              <a:defRPr sz="1400">
                <a:solidFill>
                  <a:schemeClr val="tx1">
                    <a:tint val="75000"/>
                  </a:schemeClr>
                </a:solidFill>
              </a:defRPr>
            </a:lvl6pPr>
            <a:lvl7pPr marL="2743218" indent="0">
              <a:buNone/>
              <a:defRPr sz="1400">
                <a:solidFill>
                  <a:schemeClr val="tx1">
                    <a:tint val="75000"/>
                  </a:schemeClr>
                </a:solidFill>
              </a:defRPr>
            </a:lvl7pPr>
            <a:lvl8pPr marL="3200421" indent="0">
              <a:buNone/>
              <a:defRPr sz="1400">
                <a:solidFill>
                  <a:schemeClr val="tx1">
                    <a:tint val="75000"/>
                  </a:schemeClr>
                </a:solidFill>
              </a:defRPr>
            </a:lvl8pPr>
            <a:lvl9pPr marL="3657624"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endParaRPr lang="fr-FR" altLang="de-DE"/>
          </a:p>
        </p:txBody>
      </p:sp>
      <p:sp>
        <p:nvSpPr>
          <p:cNvPr id="5" name="Footer Placeholder 4"/>
          <p:cNvSpPr>
            <a:spLocks noGrp="1"/>
          </p:cNvSpPr>
          <p:nvPr>
            <p:ph type="ftr" sz="quarter" idx="11"/>
          </p:nvPr>
        </p:nvSpPr>
        <p:spPr/>
        <p:txBody>
          <a:bodyPr/>
          <a:lstStyle/>
          <a:p>
            <a:endParaRPr lang="fr-FR" altLang="de-DE"/>
          </a:p>
        </p:txBody>
      </p:sp>
      <p:sp>
        <p:nvSpPr>
          <p:cNvPr id="6" name="Slide Number Placeholder 5"/>
          <p:cNvSpPr>
            <a:spLocks noGrp="1"/>
          </p:cNvSpPr>
          <p:nvPr>
            <p:ph type="sldNum" sz="quarter" idx="12"/>
          </p:nvPr>
        </p:nvSpPr>
        <p:spPr/>
        <p:txBody>
          <a:bodyPr/>
          <a:lstStyle/>
          <a:p>
            <a:fld id="{693BD004-1118-4BA3-8CE1-F2BF061C4E60}" type="slidenum">
              <a:rPr lang="fr-FR" altLang="de-DE" smtClean="0"/>
              <a:pPr/>
              <a:t>‹N°›</a:t>
            </a:fld>
            <a:endParaRPr lang="fr-FR" altLang="de-DE"/>
          </a:p>
        </p:txBody>
      </p:sp>
      <p:sp>
        <p:nvSpPr>
          <p:cNvPr id="10" name="Rectangle 9"/>
          <p:cNvSpPr/>
          <p:nvPr/>
        </p:nvSpPr>
        <p:spPr>
          <a:xfrm>
            <a:off x="1" y="0"/>
            <a:ext cx="12192000" cy="4572000"/>
          </a:xfrm>
          <a:prstGeom prst="rect">
            <a:avLst/>
          </a:prstGeom>
          <a:blipFill dpi="0" rotWithShape="1">
            <a:blip r:embed="rId2">
              <a:duotone>
                <a:schemeClr val="accent1">
                  <a:shade val="45000"/>
                  <a:satMod val="135000"/>
                </a:schemeClr>
                <a:prstClr val="white"/>
              </a:duotone>
            </a:blip>
            <a:srcRect/>
            <a:tile tx="-165100" ty="-7620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3" y="5264107"/>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799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a:p>
        </p:txBody>
      </p:sp>
      <p:sp>
        <p:nvSpPr>
          <p:cNvPr id="3" name="Content Placeholder 2"/>
          <p:cNvSpPr>
            <a:spLocks noGrp="1"/>
          </p:cNvSpPr>
          <p:nvPr>
            <p:ph sz="half" idx="1"/>
          </p:nvPr>
        </p:nvSpPr>
        <p:spPr>
          <a:xfrm>
            <a:off x="1024128" y="2286001"/>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5989320" y="2286001"/>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endParaRPr lang="fr-FR" altLang="de-DE"/>
          </a:p>
        </p:txBody>
      </p:sp>
      <p:sp>
        <p:nvSpPr>
          <p:cNvPr id="6" name="Footer Placeholder 5"/>
          <p:cNvSpPr>
            <a:spLocks noGrp="1"/>
          </p:cNvSpPr>
          <p:nvPr>
            <p:ph type="ftr" sz="quarter" idx="11"/>
          </p:nvPr>
        </p:nvSpPr>
        <p:spPr/>
        <p:txBody>
          <a:bodyPr/>
          <a:lstStyle/>
          <a:p>
            <a:endParaRPr lang="fr-FR" altLang="de-DE"/>
          </a:p>
        </p:txBody>
      </p:sp>
      <p:sp>
        <p:nvSpPr>
          <p:cNvPr id="7" name="Slide Number Placeholder 6"/>
          <p:cNvSpPr>
            <a:spLocks noGrp="1"/>
          </p:cNvSpPr>
          <p:nvPr>
            <p:ph type="sldNum" sz="quarter" idx="12"/>
          </p:nvPr>
        </p:nvSpPr>
        <p:spPr/>
        <p:txBody>
          <a:bodyPr/>
          <a:lstStyle/>
          <a:p>
            <a:fld id="{6B41F308-AC86-491C-A48C-480C313406D4}" type="slidenum">
              <a:rPr lang="fr-FR" altLang="de-DE" smtClean="0"/>
              <a:pPr/>
              <a:t>‹N°›</a:t>
            </a:fld>
            <a:endParaRPr lang="fr-FR" altLang="de-DE"/>
          </a:p>
        </p:txBody>
      </p:sp>
    </p:spTree>
    <p:extLst>
      <p:ext uri="{BB962C8B-B14F-4D97-AF65-F5344CB8AC3E}">
        <p14:creationId xmlns:p14="http://schemas.microsoft.com/office/powerpoint/2010/main" val="2639308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fr-FR"/>
              <a:t>Modifiez le style du titre</a:t>
            </a:r>
            <a:endParaRPr lang="en-US"/>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2"/>
                </a:solidFill>
                <a:latin typeface="+mn-lt"/>
              </a:defRPr>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solidFill>
                <a:latin typeface="+mn-lt"/>
                <a:ea typeface="+mn-ea"/>
                <a:cs typeface="+mn-cs"/>
              </a:defRPr>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marL="0" lvl="0" indent="0" algn="l" defTabSz="914406"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5989320"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endParaRPr lang="fr-FR" altLang="de-DE"/>
          </a:p>
        </p:txBody>
      </p:sp>
      <p:sp>
        <p:nvSpPr>
          <p:cNvPr id="8" name="Footer Placeholder 7"/>
          <p:cNvSpPr>
            <a:spLocks noGrp="1"/>
          </p:cNvSpPr>
          <p:nvPr>
            <p:ph type="ftr" sz="quarter" idx="11"/>
          </p:nvPr>
        </p:nvSpPr>
        <p:spPr/>
        <p:txBody>
          <a:bodyPr/>
          <a:lstStyle/>
          <a:p>
            <a:endParaRPr lang="fr-FR" altLang="de-DE"/>
          </a:p>
        </p:txBody>
      </p:sp>
      <p:sp>
        <p:nvSpPr>
          <p:cNvPr id="9" name="Slide Number Placeholder 8"/>
          <p:cNvSpPr>
            <a:spLocks noGrp="1"/>
          </p:cNvSpPr>
          <p:nvPr>
            <p:ph type="sldNum" sz="quarter" idx="12"/>
          </p:nvPr>
        </p:nvSpPr>
        <p:spPr/>
        <p:txBody>
          <a:bodyPr/>
          <a:lstStyle/>
          <a:p>
            <a:fld id="{DC384B8E-D6EB-41DC-A817-CD59E7EE0642}" type="slidenum">
              <a:rPr lang="fr-FR" altLang="de-DE" smtClean="0"/>
              <a:pPr/>
              <a:t>‹N°›</a:t>
            </a:fld>
            <a:endParaRPr lang="fr-FR" altLang="de-DE"/>
          </a:p>
        </p:txBody>
      </p:sp>
    </p:spTree>
    <p:extLst>
      <p:ext uri="{BB962C8B-B14F-4D97-AF65-F5344CB8AC3E}">
        <p14:creationId xmlns:p14="http://schemas.microsoft.com/office/powerpoint/2010/main" val="3654687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endParaRPr lang="fr-FR" altLang="de-DE"/>
          </a:p>
        </p:txBody>
      </p:sp>
      <p:sp>
        <p:nvSpPr>
          <p:cNvPr id="4" name="Footer Placeholder 3"/>
          <p:cNvSpPr>
            <a:spLocks noGrp="1"/>
          </p:cNvSpPr>
          <p:nvPr>
            <p:ph type="ftr" sz="quarter" idx="11"/>
          </p:nvPr>
        </p:nvSpPr>
        <p:spPr/>
        <p:txBody>
          <a:bodyPr/>
          <a:lstStyle/>
          <a:p>
            <a:endParaRPr lang="fr-FR" altLang="de-DE"/>
          </a:p>
        </p:txBody>
      </p:sp>
      <p:sp>
        <p:nvSpPr>
          <p:cNvPr id="5" name="Slide Number Placeholder 4"/>
          <p:cNvSpPr>
            <a:spLocks noGrp="1"/>
          </p:cNvSpPr>
          <p:nvPr>
            <p:ph type="sldNum" sz="quarter" idx="12"/>
          </p:nvPr>
        </p:nvSpPr>
        <p:spPr/>
        <p:txBody>
          <a:bodyPr/>
          <a:lstStyle/>
          <a:p>
            <a:fld id="{6047DBC3-BAA5-4C70-B683-8B6262EF5FF4}" type="slidenum">
              <a:rPr lang="fr-FR" altLang="de-DE" smtClean="0"/>
              <a:pPr/>
              <a:t>‹N°›</a:t>
            </a:fld>
            <a:endParaRPr lang="fr-FR" altLang="de-DE"/>
          </a:p>
        </p:txBody>
      </p:sp>
    </p:spTree>
    <p:extLst>
      <p:ext uri="{BB962C8B-B14F-4D97-AF65-F5344CB8AC3E}">
        <p14:creationId xmlns:p14="http://schemas.microsoft.com/office/powerpoint/2010/main" val="1930019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ltLang="de-DE"/>
          </a:p>
        </p:txBody>
      </p:sp>
      <p:sp>
        <p:nvSpPr>
          <p:cNvPr id="3" name="Footer Placeholder 2"/>
          <p:cNvSpPr>
            <a:spLocks noGrp="1"/>
          </p:cNvSpPr>
          <p:nvPr>
            <p:ph type="ftr" sz="quarter" idx="11"/>
          </p:nvPr>
        </p:nvSpPr>
        <p:spPr/>
        <p:txBody>
          <a:bodyPr/>
          <a:lstStyle/>
          <a:p>
            <a:endParaRPr lang="fr-FR" altLang="de-DE"/>
          </a:p>
        </p:txBody>
      </p:sp>
      <p:sp>
        <p:nvSpPr>
          <p:cNvPr id="4" name="Slide Number Placeholder 3"/>
          <p:cNvSpPr>
            <a:spLocks noGrp="1"/>
          </p:cNvSpPr>
          <p:nvPr>
            <p:ph type="sldNum" sz="quarter" idx="12"/>
          </p:nvPr>
        </p:nvSpPr>
        <p:spPr/>
        <p:txBody>
          <a:bodyPr/>
          <a:lstStyle/>
          <a:p>
            <a:fld id="{CB18CA7B-6C2B-435C-89CE-7B9D71FD5DD7}" type="slidenum">
              <a:rPr lang="fr-FR" altLang="de-DE" smtClean="0"/>
              <a:pPr/>
              <a:t>‹N°›</a:t>
            </a:fld>
            <a:endParaRPr lang="fr-FR" altLang="de-DE"/>
          </a:p>
        </p:txBody>
      </p:sp>
    </p:spTree>
    <p:extLst>
      <p:ext uri="{BB962C8B-B14F-4D97-AF65-F5344CB8AC3E}">
        <p14:creationId xmlns:p14="http://schemas.microsoft.com/office/powerpoint/2010/main" val="3680669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9" y="471509"/>
            <a:ext cx="4389120" cy="1737360"/>
          </a:xfrm>
        </p:spPr>
        <p:txBody>
          <a:bodyPr>
            <a:noAutofit/>
          </a:bodyPr>
          <a:lstStyle>
            <a:lvl1pPr>
              <a:lnSpc>
                <a:spcPct val="80000"/>
              </a:lnSpc>
              <a:defRPr sz="3600"/>
            </a:lvl1pPr>
          </a:lstStyle>
          <a:p>
            <a:r>
              <a:rPr lang="fr-FR"/>
              <a:t>Modifiez le style du titre</a:t>
            </a:r>
            <a:endParaRPr lang="en-US"/>
          </a:p>
        </p:txBody>
      </p:sp>
      <p:sp>
        <p:nvSpPr>
          <p:cNvPr id="3" name="Content Placeholder 2"/>
          <p:cNvSpPr>
            <a:spLocks noGrp="1"/>
          </p:cNvSpPr>
          <p:nvPr>
            <p:ph idx="1"/>
          </p:nvPr>
        </p:nvSpPr>
        <p:spPr>
          <a:xfrm>
            <a:off x="5715001"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1024129" y="2257506"/>
            <a:ext cx="4389120" cy="3762294"/>
          </a:xfrm>
        </p:spPr>
        <p:txBody>
          <a:bodyPr lIns="91440" rIns="91440">
            <a:normAutofit/>
          </a:bodyPr>
          <a:lstStyle>
            <a:lvl1pPr marL="0" indent="0">
              <a:lnSpc>
                <a:spcPct val="108000"/>
              </a:lnSpc>
              <a:spcBef>
                <a:spcPts val="600"/>
              </a:spcBef>
              <a:buNone/>
              <a:defRPr sz="1600"/>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fr-FR" altLang="de-DE"/>
          </a:p>
        </p:txBody>
      </p:sp>
      <p:sp>
        <p:nvSpPr>
          <p:cNvPr id="6" name="Footer Placeholder 5"/>
          <p:cNvSpPr>
            <a:spLocks noGrp="1"/>
          </p:cNvSpPr>
          <p:nvPr>
            <p:ph type="ftr" sz="quarter" idx="11"/>
          </p:nvPr>
        </p:nvSpPr>
        <p:spPr/>
        <p:txBody>
          <a:bodyPr/>
          <a:lstStyle/>
          <a:p>
            <a:endParaRPr lang="fr-FR" altLang="de-DE"/>
          </a:p>
        </p:txBody>
      </p:sp>
      <p:sp>
        <p:nvSpPr>
          <p:cNvPr id="7" name="Slide Number Placeholder 6"/>
          <p:cNvSpPr>
            <a:spLocks noGrp="1"/>
          </p:cNvSpPr>
          <p:nvPr>
            <p:ph type="sldNum" sz="quarter" idx="12"/>
          </p:nvPr>
        </p:nvSpPr>
        <p:spPr/>
        <p:txBody>
          <a:bodyPr/>
          <a:lstStyle/>
          <a:p>
            <a:fld id="{39F22281-FB23-4F56-9D5F-BF62973843C7}" type="slidenum">
              <a:rPr lang="fr-FR" altLang="de-DE" smtClean="0"/>
              <a:pPr/>
              <a:t>‹N°›</a:t>
            </a:fld>
            <a:endParaRPr lang="fr-FR" altLang="de-DE"/>
          </a:p>
        </p:txBody>
      </p:sp>
    </p:spTree>
    <p:extLst>
      <p:ext uri="{BB962C8B-B14F-4D97-AF65-F5344CB8AC3E}">
        <p14:creationId xmlns:p14="http://schemas.microsoft.com/office/powerpoint/2010/main" val="2782439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562892-1AA4-447F-850C-7E8A9D3C500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A9BC51B-B442-468F-A8D9-9BF0E8084C3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00A830-E98B-4AFC-A2DA-F0C1D00F97E0}"/>
              </a:ext>
            </a:extLst>
          </p:cNvPr>
          <p:cNvSpPr>
            <a:spLocks noGrp="1"/>
          </p:cNvSpPr>
          <p:nvPr>
            <p:ph type="dt" sz="half" idx="10"/>
          </p:nvPr>
        </p:nvSpPr>
        <p:spPr/>
        <p:txBody>
          <a:bodyPr/>
          <a:lstStyle/>
          <a:p>
            <a:fld id="{21F11FB7-D23A-4C4F-A66E-3C4E4CF19B20}" type="datetimeFigureOut">
              <a:rPr lang="fr-FR" smtClean="0"/>
              <a:t>19/02/2026</a:t>
            </a:fld>
            <a:endParaRPr lang="fr-FR"/>
          </a:p>
        </p:txBody>
      </p:sp>
      <p:sp>
        <p:nvSpPr>
          <p:cNvPr id="5" name="Espace réservé du pied de page 4">
            <a:extLst>
              <a:ext uri="{FF2B5EF4-FFF2-40B4-BE49-F238E27FC236}">
                <a16:creationId xmlns:a16="http://schemas.microsoft.com/office/drawing/2014/main" id="{59395AA0-588E-463C-8DE3-02A185953EE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39A6FD-9F62-443B-86B5-789C7F3893CC}"/>
              </a:ext>
            </a:extLst>
          </p:cNvPr>
          <p:cNvSpPr>
            <a:spLocks noGrp="1"/>
          </p:cNvSpPr>
          <p:nvPr>
            <p:ph type="sldNum" sz="quarter" idx="12"/>
          </p:nvPr>
        </p:nvSpPr>
        <p:spPr/>
        <p:txBody>
          <a:bodyPr/>
          <a:lstStyle/>
          <a:p>
            <a:fld id="{1FD559E4-ED74-4DE5-B38F-9A7062274E51}" type="slidenum">
              <a:rPr lang="fr-FR" smtClean="0"/>
              <a:t>‹N°›</a:t>
            </a:fld>
            <a:endParaRPr lang="fr-FR"/>
          </a:p>
        </p:txBody>
      </p:sp>
    </p:spTree>
    <p:extLst>
      <p:ext uri="{BB962C8B-B14F-4D97-AF65-F5344CB8AC3E}">
        <p14:creationId xmlns:p14="http://schemas.microsoft.com/office/powerpoint/2010/main" val="1098112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1" y="4960138"/>
            <a:ext cx="7772399" cy="1463040"/>
          </a:xfrm>
        </p:spPr>
        <p:txBody>
          <a:bodyPr anchor="ctr">
            <a:normAutofit/>
          </a:bodyPr>
          <a:lstStyle>
            <a:lvl1pPr algn="r">
              <a:defRPr sz="4400" spc="200" baseline="0"/>
            </a:lvl1pPr>
          </a:lstStyle>
          <a:p>
            <a:r>
              <a:rPr lang="fr-FR"/>
              <a:t>Modifiez le style du titre</a:t>
            </a:r>
            <a:endParaRPr lang="en-US"/>
          </a:p>
        </p:txBody>
      </p:sp>
      <p:sp>
        <p:nvSpPr>
          <p:cNvPr id="3" name="Picture Placeholder 2"/>
          <p:cNvSpPr>
            <a:spLocks noGrp="1" noChangeAspect="1"/>
          </p:cNvSpPr>
          <p:nvPr>
            <p:ph type="pic" idx="1"/>
          </p:nvPr>
        </p:nvSpPr>
        <p:spPr>
          <a:xfrm>
            <a:off x="1" y="-1"/>
            <a:ext cx="12188952" cy="4572000"/>
          </a:xfrm>
          <a:solidFill>
            <a:schemeClr val="accent2">
              <a:lumMod val="60000"/>
              <a:lumOff val="40000"/>
            </a:schemeClr>
          </a:solidFill>
        </p:spPr>
        <p:txBody>
          <a:bodyPr lIns="457200" tIns="365760" anchor="t"/>
          <a:lstStyle>
            <a:lvl1pPr marL="0" indent="0">
              <a:buNone/>
              <a:defRPr sz="2400"/>
            </a:lvl1pPr>
            <a:lvl2pPr marL="342903" indent="0">
              <a:buNone/>
              <a:defRPr sz="2100"/>
            </a:lvl2pPr>
            <a:lvl3pPr marL="685804" indent="0">
              <a:buNone/>
              <a:defRPr sz="1800"/>
            </a:lvl3pPr>
            <a:lvl4pPr marL="1028707" indent="0">
              <a:buNone/>
              <a:defRPr sz="1500"/>
            </a:lvl4pPr>
            <a:lvl5pPr marL="1371609" indent="0">
              <a:buNone/>
              <a:defRPr sz="1500"/>
            </a:lvl5pPr>
            <a:lvl6pPr marL="1714511" indent="0">
              <a:buNone/>
              <a:defRPr sz="1500"/>
            </a:lvl6pPr>
            <a:lvl7pPr marL="2057413" indent="0">
              <a:buNone/>
              <a:defRPr sz="1500"/>
            </a:lvl7pPr>
            <a:lvl8pPr marL="2400316" indent="0">
              <a:buNone/>
              <a:defRPr sz="1500"/>
            </a:lvl8pPr>
            <a:lvl9pPr marL="2743218" indent="0">
              <a:buNone/>
              <a:defRPr sz="1500"/>
            </a:lvl9pPr>
          </a:lstStyle>
          <a:p>
            <a:r>
              <a:rPr lang="fr-FR"/>
              <a:t>Cliquez sur l'icône pour ajouter une image</a:t>
            </a:r>
            <a:endParaRPr lang="en-US"/>
          </a:p>
        </p:txBody>
      </p:sp>
      <p:sp>
        <p:nvSpPr>
          <p:cNvPr id="4" name="Text Placeholder 3"/>
          <p:cNvSpPr>
            <a:spLocks noGrp="1"/>
          </p:cNvSpPr>
          <p:nvPr>
            <p:ph type="body" sz="half" idx="2"/>
          </p:nvPr>
        </p:nvSpPr>
        <p:spPr>
          <a:xfrm>
            <a:off x="8610599" y="4960138"/>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3" indent="0">
              <a:buNone/>
              <a:defRPr sz="1050"/>
            </a:lvl2pPr>
            <a:lvl3pPr marL="685804" indent="0">
              <a:buNone/>
              <a:defRPr sz="900"/>
            </a:lvl3pPr>
            <a:lvl4pPr marL="1028707" indent="0">
              <a:buNone/>
              <a:defRPr sz="750"/>
            </a:lvl4pPr>
            <a:lvl5pPr marL="1371609" indent="0">
              <a:buNone/>
              <a:defRPr sz="750"/>
            </a:lvl5pPr>
            <a:lvl6pPr marL="1714511" indent="0">
              <a:buNone/>
              <a:defRPr sz="750"/>
            </a:lvl6pPr>
            <a:lvl7pPr marL="2057413" indent="0">
              <a:buNone/>
              <a:defRPr sz="750"/>
            </a:lvl7pPr>
            <a:lvl8pPr marL="2400316" indent="0">
              <a:buNone/>
              <a:defRPr sz="750"/>
            </a:lvl8pPr>
            <a:lvl9pPr marL="2743218"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fr-FR" altLang="de-DE"/>
          </a:p>
        </p:txBody>
      </p:sp>
      <p:sp>
        <p:nvSpPr>
          <p:cNvPr id="6" name="Footer Placeholder 5"/>
          <p:cNvSpPr>
            <a:spLocks noGrp="1"/>
          </p:cNvSpPr>
          <p:nvPr>
            <p:ph type="ftr" sz="quarter" idx="11"/>
          </p:nvPr>
        </p:nvSpPr>
        <p:spPr/>
        <p:txBody>
          <a:bodyPr/>
          <a:lstStyle/>
          <a:p>
            <a:endParaRPr lang="fr-FR" altLang="de-DE"/>
          </a:p>
        </p:txBody>
      </p:sp>
      <p:sp>
        <p:nvSpPr>
          <p:cNvPr id="7" name="Slide Number Placeholder 6"/>
          <p:cNvSpPr>
            <a:spLocks noGrp="1"/>
          </p:cNvSpPr>
          <p:nvPr>
            <p:ph type="sldNum" sz="quarter" idx="12"/>
          </p:nvPr>
        </p:nvSpPr>
        <p:spPr/>
        <p:txBody>
          <a:bodyPr/>
          <a:lstStyle/>
          <a:p>
            <a:fld id="{84370145-DEA8-4D6B-A3B9-C4DAB613DC75}" type="slidenum">
              <a:rPr lang="fr-FR" altLang="de-DE" smtClean="0"/>
              <a:pPr/>
              <a:t>‹N°›</a:t>
            </a:fld>
            <a:endParaRPr lang="fr-FR" altLang="de-DE"/>
          </a:p>
        </p:txBody>
      </p:sp>
      <p:cxnSp>
        <p:nvCxnSpPr>
          <p:cNvPr id="8" name="Straight Connector 7"/>
          <p:cNvCxnSpPr/>
          <p:nvPr/>
        </p:nvCxnSpPr>
        <p:spPr>
          <a:xfrm flipV="1">
            <a:off x="8386843" y="5264107"/>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237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endParaRPr lang="fr-FR" altLang="de-DE"/>
          </a:p>
        </p:txBody>
      </p:sp>
      <p:sp>
        <p:nvSpPr>
          <p:cNvPr id="5" name="Footer Placeholder 4"/>
          <p:cNvSpPr>
            <a:spLocks noGrp="1"/>
          </p:cNvSpPr>
          <p:nvPr>
            <p:ph type="ftr" sz="quarter" idx="11"/>
          </p:nvPr>
        </p:nvSpPr>
        <p:spPr/>
        <p:txBody>
          <a:bodyPr/>
          <a:lstStyle/>
          <a:p>
            <a:endParaRPr lang="fr-FR" altLang="de-DE"/>
          </a:p>
        </p:txBody>
      </p:sp>
      <p:sp>
        <p:nvSpPr>
          <p:cNvPr id="6" name="Slide Number Placeholder 5"/>
          <p:cNvSpPr>
            <a:spLocks noGrp="1"/>
          </p:cNvSpPr>
          <p:nvPr>
            <p:ph type="sldNum" sz="quarter" idx="12"/>
          </p:nvPr>
        </p:nvSpPr>
        <p:spPr/>
        <p:txBody>
          <a:bodyPr/>
          <a:lstStyle/>
          <a:p>
            <a:fld id="{98B006BA-358D-4A97-9BDF-9D3F2286E508}" type="slidenum">
              <a:rPr lang="fr-FR" altLang="de-DE" smtClean="0"/>
              <a:pPr/>
              <a:t>‹N°›</a:t>
            </a:fld>
            <a:endParaRPr lang="fr-FR" altLang="de-DE"/>
          </a:p>
        </p:txBody>
      </p:sp>
    </p:spTree>
    <p:extLst>
      <p:ext uri="{BB962C8B-B14F-4D97-AF65-F5344CB8AC3E}">
        <p14:creationId xmlns:p14="http://schemas.microsoft.com/office/powerpoint/2010/main" val="3623702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762000"/>
            <a:ext cx="2628900" cy="5410200"/>
          </a:xfrm>
        </p:spPr>
        <p:txBody>
          <a:bodyPr vert="eaVert" lIns="45720" tIns="91440" rIns="45720" bIns="91440"/>
          <a:lstStyle/>
          <a:p>
            <a:r>
              <a:rPr lang="fr-FR"/>
              <a:t>Modifiez le style du titre</a:t>
            </a:r>
            <a:endParaRPr lang="en-US"/>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endParaRPr lang="fr-FR" altLang="de-DE"/>
          </a:p>
        </p:txBody>
      </p:sp>
      <p:sp>
        <p:nvSpPr>
          <p:cNvPr id="5" name="Footer Placeholder 4"/>
          <p:cNvSpPr>
            <a:spLocks noGrp="1"/>
          </p:cNvSpPr>
          <p:nvPr>
            <p:ph type="ftr" sz="quarter" idx="11"/>
          </p:nvPr>
        </p:nvSpPr>
        <p:spPr/>
        <p:txBody>
          <a:bodyPr/>
          <a:lstStyle/>
          <a:p>
            <a:endParaRPr lang="fr-FR" altLang="de-DE"/>
          </a:p>
        </p:txBody>
      </p:sp>
      <p:sp>
        <p:nvSpPr>
          <p:cNvPr id="6" name="Slide Number Placeholder 5"/>
          <p:cNvSpPr>
            <a:spLocks noGrp="1"/>
          </p:cNvSpPr>
          <p:nvPr>
            <p:ph type="sldNum" sz="quarter" idx="12"/>
          </p:nvPr>
        </p:nvSpPr>
        <p:spPr/>
        <p:txBody>
          <a:bodyPr/>
          <a:lstStyle/>
          <a:p>
            <a:fld id="{2B60AC1B-3F55-4760-A5E5-D97B64B2286B}" type="slidenum">
              <a:rPr lang="fr-FR" altLang="de-DE" smtClean="0"/>
              <a:pPr/>
              <a:t>‹N°›</a:t>
            </a:fld>
            <a:endParaRPr lang="fr-FR" altLang="de-DE"/>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533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57201" y="4960137"/>
            <a:ext cx="7772399" cy="1463040"/>
          </a:xfrm>
        </p:spPr>
        <p:txBody>
          <a:bodyPr anchor="ctr">
            <a:normAutofit/>
          </a:bodyPr>
          <a:lstStyle>
            <a:lvl1pPr algn="r">
              <a:defRPr sz="3300" spc="150" baseline="0"/>
            </a:lvl1pPr>
          </a:lstStyle>
          <a:p>
            <a:r>
              <a:rPr lang="fr-FR"/>
              <a:t>Modifiez le style du titre</a:t>
            </a:r>
            <a:endParaRPr lang="en-US"/>
          </a:p>
        </p:txBody>
      </p:sp>
      <p:sp>
        <p:nvSpPr>
          <p:cNvPr id="3" name="Subtitle 2"/>
          <p:cNvSpPr>
            <a:spLocks noGrp="1"/>
          </p:cNvSpPr>
          <p:nvPr>
            <p:ph type="subTitle" idx="1"/>
          </p:nvPr>
        </p:nvSpPr>
        <p:spPr>
          <a:xfrm>
            <a:off x="8610599" y="4960137"/>
            <a:ext cx="3200400" cy="1463040"/>
          </a:xfrm>
        </p:spPr>
        <p:txBody>
          <a:bodyPr lIns="91440" rIns="91440" anchor="ctr">
            <a:normAutofit/>
          </a:bodyPr>
          <a:lstStyle>
            <a:lvl1pPr marL="0" indent="0" algn="l">
              <a:lnSpc>
                <a:spcPct val="100000"/>
              </a:lnSpc>
              <a:spcBef>
                <a:spcPts val="0"/>
              </a:spcBef>
              <a:buNone/>
              <a:defRPr sz="1200">
                <a:solidFill>
                  <a:schemeClr val="tx1">
                    <a:lumMod val="95000"/>
                    <a:lumOff val="5000"/>
                  </a:schemeClr>
                </a:solidFill>
              </a:defRPr>
            </a:lvl1pPr>
            <a:lvl2pPr marL="342935" indent="0" algn="ctr">
              <a:buNone/>
              <a:defRPr sz="1200"/>
            </a:lvl2pPr>
            <a:lvl3pPr marL="685871" indent="0" algn="ctr">
              <a:buNone/>
              <a:defRPr sz="1200"/>
            </a:lvl3pPr>
            <a:lvl4pPr marL="1028807" indent="0" algn="ctr">
              <a:buNone/>
              <a:defRPr sz="1200"/>
            </a:lvl4pPr>
            <a:lvl5pPr marL="1371743" indent="0" algn="ctr">
              <a:buNone/>
              <a:defRPr sz="1200"/>
            </a:lvl5pPr>
            <a:lvl6pPr marL="1714678" indent="0" algn="ctr">
              <a:buNone/>
              <a:defRPr sz="1200"/>
            </a:lvl6pPr>
            <a:lvl7pPr marL="2057614" indent="0" algn="ctr">
              <a:buNone/>
              <a:defRPr sz="1200"/>
            </a:lvl7pPr>
            <a:lvl8pPr marL="2400549" indent="0" algn="ctr">
              <a:buNone/>
              <a:defRPr sz="1200"/>
            </a:lvl8pPr>
            <a:lvl9pPr marL="2743485" indent="0" algn="ctr">
              <a:buNone/>
              <a:defRPr sz="12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lvl1pPr algn="l">
              <a:defRPr/>
            </a:lvl1pPr>
          </a:lstStyle>
          <a:p>
            <a:endParaRPr lang="fr-FR" altLang="de-DE"/>
          </a:p>
        </p:txBody>
      </p:sp>
      <p:sp>
        <p:nvSpPr>
          <p:cNvPr id="5" name="Footer Placeholder 4"/>
          <p:cNvSpPr>
            <a:spLocks noGrp="1"/>
          </p:cNvSpPr>
          <p:nvPr>
            <p:ph type="ftr" sz="quarter" idx="11"/>
          </p:nvPr>
        </p:nvSpPr>
        <p:spPr/>
        <p:txBody>
          <a:bodyPr/>
          <a:lstStyle/>
          <a:p>
            <a:endParaRPr lang="fr-FR" altLang="de-DE"/>
          </a:p>
        </p:txBody>
      </p:sp>
      <p:sp>
        <p:nvSpPr>
          <p:cNvPr id="6" name="Slide Number Placeholder 5"/>
          <p:cNvSpPr>
            <a:spLocks noGrp="1"/>
          </p:cNvSpPr>
          <p:nvPr>
            <p:ph type="sldNum" sz="quarter" idx="12"/>
          </p:nvPr>
        </p:nvSpPr>
        <p:spPr/>
        <p:txBody>
          <a:bodyPr/>
          <a:lstStyle/>
          <a:p>
            <a:fld id="{090D3481-B887-4C1E-96A8-AD8B13535C21}" type="slidenum">
              <a:rPr lang="fr-FR" altLang="de-DE" smtClean="0"/>
              <a:pPr/>
              <a:t>‹N°›</a:t>
            </a:fld>
            <a:endParaRPr lang="fr-FR" altLang="de-DE"/>
          </a:p>
        </p:txBody>
      </p:sp>
      <p:sp>
        <p:nvSpPr>
          <p:cNvPr id="11" name="Rectangle 10"/>
          <p:cNvSpPr/>
          <p:nvPr/>
        </p:nvSpPr>
        <p:spPr>
          <a:xfrm>
            <a:off x="2" y="2"/>
            <a:ext cx="12192000" cy="4572001"/>
          </a:xfrm>
          <a:prstGeom prst="rect">
            <a:avLst/>
          </a:prstGeom>
          <a:blipFill dpi="0" rotWithShape="1">
            <a:blip r:embed="rId2">
              <a:duotone>
                <a:schemeClr val="accent2">
                  <a:shade val="45000"/>
                  <a:satMod val="135000"/>
                </a:schemeClr>
                <a:prstClr val="white"/>
              </a:duotone>
            </a:blip>
            <a:srcRect/>
            <a:tile tx="-165100" ty="-7620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3" y="5264107"/>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025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endParaRPr lang="fr-FR" altLang="de-DE"/>
          </a:p>
        </p:txBody>
      </p:sp>
      <p:sp>
        <p:nvSpPr>
          <p:cNvPr id="5" name="Footer Placeholder 4"/>
          <p:cNvSpPr>
            <a:spLocks noGrp="1"/>
          </p:cNvSpPr>
          <p:nvPr>
            <p:ph type="ftr" sz="quarter" idx="11"/>
          </p:nvPr>
        </p:nvSpPr>
        <p:spPr/>
        <p:txBody>
          <a:bodyPr/>
          <a:lstStyle/>
          <a:p>
            <a:endParaRPr lang="fr-FR" altLang="de-DE"/>
          </a:p>
        </p:txBody>
      </p:sp>
      <p:sp>
        <p:nvSpPr>
          <p:cNvPr id="6" name="Slide Number Placeholder 5"/>
          <p:cNvSpPr>
            <a:spLocks noGrp="1"/>
          </p:cNvSpPr>
          <p:nvPr>
            <p:ph type="sldNum" sz="quarter" idx="12"/>
          </p:nvPr>
        </p:nvSpPr>
        <p:spPr/>
        <p:txBody>
          <a:bodyPr/>
          <a:lstStyle/>
          <a:p>
            <a:fld id="{6C579514-BFA3-4C51-BDAB-AAAD9C3D21A9}" type="slidenum">
              <a:rPr lang="fr-FR" altLang="de-DE" smtClean="0"/>
              <a:pPr/>
              <a:t>‹N°›</a:t>
            </a:fld>
            <a:endParaRPr lang="fr-FR" altLang="de-DE"/>
          </a:p>
        </p:txBody>
      </p:sp>
    </p:spTree>
    <p:extLst>
      <p:ext uri="{BB962C8B-B14F-4D97-AF65-F5344CB8AC3E}">
        <p14:creationId xmlns:p14="http://schemas.microsoft.com/office/powerpoint/2010/main" val="1470781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960137"/>
            <a:ext cx="7772399" cy="1463040"/>
          </a:xfrm>
        </p:spPr>
        <p:txBody>
          <a:bodyPr anchor="ctr">
            <a:normAutofit/>
          </a:bodyPr>
          <a:lstStyle>
            <a:lvl1pPr algn="r">
              <a:defRPr sz="3300" b="0" spc="150" baseline="0"/>
            </a:lvl1pPr>
          </a:lstStyle>
          <a:p>
            <a:r>
              <a:rPr lang="fr-FR"/>
              <a:t>Modifiez le style du titre</a:t>
            </a:r>
            <a:endParaRPr lang="en-US"/>
          </a:p>
        </p:txBody>
      </p:sp>
      <p:sp>
        <p:nvSpPr>
          <p:cNvPr id="3" name="Text Placeholder 2"/>
          <p:cNvSpPr>
            <a:spLocks noGrp="1"/>
          </p:cNvSpPr>
          <p:nvPr>
            <p:ph type="body" idx="1"/>
          </p:nvPr>
        </p:nvSpPr>
        <p:spPr>
          <a:xfrm>
            <a:off x="8610599" y="4960137"/>
            <a:ext cx="3200400" cy="1463040"/>
          </a:xfrm>
        </p:spPr>
        <p:txBody>
          <a:bodyPr lIns="91440" rIns="91440" anchor="ctr">
            <a:normAutofit/>
          </a:bodyPr>
          <a:lstStyle>
            <a:lvl1pPr marL="0" indent="0">
              <a:lnSpc>
                <a:spcPct val="100000"/>
              </a:lnSpc>
              <a:spcBef>
                <a:spcPts val="0"/>
              </a:spcBef>
              <a:buNone/>
              <a:defRPr sz="1200">
                <a:solidFill>
                  <a:schemeClr val="tx1">
                    <a:lumMod val="95000"/>
                    <a:lumOff val="5000"/>
                  </a:schemeClr>
                </a:solidFill>
              </a:defRPr>
            </a:lvl1pPr>
            <a:lvl2pPr marL="342935" indent="0">
              <a:buNone/>
              <a:defRPr sz="1200">
                <a:solidFill>
                  <a:schemeClr val="tx1">
                    <a:tint val="75000"/>
                  </a:schemeClr>
                </a:solidFill>
              </a:defRPr>
            </a:lvl2pPr>
            <a:lvl3pPr marL="685871" indent="0">
              <a:buNone/>
              <a:defRPr sz="1200">
                <a:solidFill>
                  <a:schemeClr val="tx1">
                    <a:tint val="75000"/>
                  </a:schemeClr>
                </a:solidFill>
              </a:defRPr>
            </a:lvl3pPr>
            <a:lvl4pPr marL="1028807" indent="0">
              <a:buNone/>
              <a:defRPr sz="1051">
                <a:solidFill>
                  <a:schemeClr val="tx1">
                    <a:tint val="75000"/>
                  </a:schemeClr>
                </a:solidFill>
              </a:defRPr>
            </a:lvl4pPr>
            <a:lvl5pPr marL="1371743" indent="0">
              <a:buNone/>
              <a:defRPr sz="1051">
                <a:solidFill>
                  <a:schemeClr val="tx1">
                    <a:tint val="75000"/>
                  </a:schemeClr>
                </a:solidFill>
              </a:defRPr>
            </a:lvl5pPr>
            <a:lvl6pPr marL="1714678" indent="0">
              <a:buNone/>
              <a:defRPr sz="1051">
                <a:solidFill>
                  <a:schemeClr val="tx1">
                    <a:tint val="75000"/>
                  </a:schemeClr>
                </a:solidFill>
              </a:defRPr>
            </a:lvl6pPr>
            <a:lvl7pPr marL="2057614" indent="0">
              <a:buNone/>
              <a:defRPr sz="1051">
                <a:solidFill>
                  <a:schemeClr val="tx1">
                    <a:tint val="75000"/>
                  </a:schemeClr>
                </a:solidFill>
              </a:defRPr>
            </a:lvl7pPr>
            <a:lvl8pPr marL="2400549" indent="0">
              <a:buNone/>
              <a:defRPr sz="1051">
                <a:solidFill>
                  <a:schemeClr val="tx1">
                    <a:tint val="75000"/>
                  </a:schemeClr>
                </a:solidFill>
              </a:defRPr>
            </a:lvl8pPr>
            <a:lvl9pPr marL="2743485" indent="0">
              <a:buNone/>
              <a:defRPr sz="1051">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endParaRPr lang="fr-FR" altLang="de-DE"/>
          </a:p>
        </p:txBody>
      </p:sp>
      <p:sp>
        <p:nvSpPr>
          <p:cNvPr id="5" name="Footer Placeholder 4"/>
          <p:cNvSpPr>
            <a:spLocks noGrp="1"/>
          </p:cNvSpPr>
          <p:nvPr>
            <p:ph type="ftr" sz="quarter" idx="11"/>
          </p:nvPr>
        </p:nvSpPr>
        <p:spPr/>
        <p:txBody>
          <a:bodyPr/>
          <a:lstStyle/>
          <a:p>
            <a:endParaRPr lang="fr-FR" altLang="de-DE"/>
          </a:p>
        </p:txBody>
      </p:sp>
      <p:sp>
        <p:nvSpPr>
          <p:cNvPr id="6" name="Slide Number Placeholder 5"/>
          <p:cNvSpPr>
            <a:spLocks noGrp="1"/>
          </p:cNvSpPr>
          <p:nvPr>
            <p:ph type="sldNum" sz="quarter" idx="12"/>
          </p:nvPr>
        </p:nvSpPr>
        <p:spPr/>
        <p:txBody>
          <a:bodyPr/>
          <a:lstStyle/>
          <a:p>
            <a:fld id="{693BD004-1118-4BA3-8CE1-F2BF061C4E60}" type="slidenum">
              <a:rPr lang="fr-FR" altLang="de-DE" smtClean="0"/>
              <a:pPr/>
              <a:t>‹N°›</a:t>
            </a:fld>
            <a:endParaRPr lang="fr-FR" altLang="de-DE"/>
          </a:p>
        </p:txBody>
      </p:sp>
      <p:sp>
        <p:nvSpPr>
          <p:cNvPr id="10" name="Rectangle 9"/>
          <p:cNvSpPr/>
          <p:nvPr/>
        </p:nvSpPr>
        <p:spPr>
          <a:xfrm>
            <a:off x="2" y="0"/>
            <a:ext cx="12192000" cy="4572000"/>
          </a:xfrm>
          <a:prstGeom prst="rect">
            <a:avLst/>
          </a:prstGeom>
          <a:blipFill dpi="0" rotWithShape="1">
            <a:blip r:embed="rId2">
              <a:duotone>
                <a:schemeClr val="accent1">
                  <a:shade val="45000"/>
                  <a:satMod val="135000"/>
                </a:schemeClr>
                <a:prstClr val="white"/>
              </a:duotone>
            </a:blip>
            <a:srcRect/>
            <a:tile tx="-165100" ty="-7620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3" y="5264107"/>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484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a:p>
        </p:txBody>
      </p:sp>
      <p:sp>
        <p:nvSpPr>
          <p:cNvPr id="3" name="Content Placeholder 2"/>
          <p:cNvSpPr>
            <a:spLocks noGrp="1"/>
          </p:cNvSpPr>
          <p:nvPr>
            <p:ph sz="half" idx="1"/>
          </p:nvPr>
        </p:nvSpPr>
        <p:spPr>
          <a:xfrm>
            <a:off x="1024128" y="2286002"/>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5989320" y="2286002"/>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endParaRPr lang="fr-FR" altLang="de-DE"/>
          </a:p>
        </p:txBody>
      </p:sp>
      <p:sp>
        <p:nvSpPr>
          <p:cNvPr id="6" name="Footer Placeholder 5"/>
          <p:cNvSpPr>
            <a:spLocks noGrp="1"/>
          </p:cNvSpPr>
          <p:nvPr>
            <p:ph type="ftr" sz="quarter" idx="11"/>
          </p:nvPr>
        </p:nvSpPr>
        <p:spPr/>
        <p:txBody>
          <a:bodyPr/>
          <a:lstStyle/>
          <a:p>
            <a:endParaRPr lang="fr-FR" altLang="de-DE"/>
          </a:p>
        </p:txBody>
      </p:sp>
      <p:sp>
        <p:nvSpPr>
          <p:cNvPr id="7" name="Slide Number Placeholder 6"/>
          <p:cNvSpPr>
            <a:spLocks noGrp="1"/>
          </p:cNvSpPr>
          <p:nvPr>
            <p:ph type="sldNum" sz="quarter" idx="12"/>
          </p:nvPr>
        </p:nvSpPr>
        <p:spPr/>
        <p:txBody>
          <a:bodyPr/>
          <a:lstStyle/>
          <a:p>
            <a:fld id="{6B41F308-AC86-491C-A48C-480C313406D4}" type="slidenum">
              <a:rPr lang="fr-FR" altLang="de-DE" smtClean="0"/>
              <a:pPr/>
              <a:t>‹N°›</a:t>
            </a:fld>
            <a:endParaRPr lang="fr-FR" altLang="de-DE"/>
          </a:p>
        </p:txBody>
      </p:sp>
    </p:spTree>
    <p:extLst>
      <p:ext uri="{BB962C8B-B14F-4D97-AF65-F5344CB8AC3E}">
        <p14:creationId xmlns:p14="http://schemas.microsoft.com/office/powerpoint/2010/main" val="1852011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fr-FR"/>
              <a:t>Modifiez le style du titre</a:t>
            </a:r>
            <a:endParaRPr lang="en-US"/>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1650" b="0" cap="none" baseline="0">
                <a:solidFill>
                  <a:schemeClr val="accent2"/>
                </a:solidFill>
                <a:latin typeface="+mn-lt"/>
              </a:defRPr>
            </a:lvl1pPr>
            <a:lvl2pPr marL="342935" indent="0">
              <a:buNone/>
              <a:defRPr sz="1501" b="1"/>
            </a:lvl2pPr>
            <a:lvl3pPr marL="685871" indent="0">
              <a:buNone/>
              <a:defRPr sz="1350" b="1"/>
            </a:lvl3pPr>
            <a:lvl4pPr marL="1028807" indent="0">
              <a:buNone/>
              <a:defRPr sz="1200" b="1"/>
            </a:lvl4pPr>
            <a:lvl5pPr marL="1371743" indent="0">
              <a:buNone/>
              <a:defRPr sz="1200" b="1"/>
            </a:lvl5pPr>
            <a:lvl6pPr marL="1714678" indent="0">
              <a:buNone/>
              <a:defRPr sz="1200" b="1"/>
            </a:lvl6pPr>
            <a:lvl7pPr marL="2057614" indent="0">
              <a:buNone/>
              <a:defRPr sz="1200" b="1"/>
            </a:lvl7pPr>
            <a:lvl8pPr marL="2400549" indent="0">
              <a:buNone/>
              <a:defRPr sz="1200" b="1"/>
            </a:lvl8pPr>
            <a:lvl9pPr marL="2743485"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1650" b="0" kern="1200" cap="none" baseline="0" dirty="0">
                <a:solidFill>
                  <a:schemeClr val="accent2"/>
                </a:solidFill>
                <a:latin typeface="+mn-lt"/>
                <a:ea typeface="+mn-ea"/>
                <a:cs typeface="+mn-cs"/>
              </a:defRPr>
            </a:lvl1pPr>
            <a:lvl2pPr marL="342935" indent="0">
              <a:buNone/>
              <a:defRPr sz="1501" b="1"/>
            </a:lvl2pPr>
            <a:lvl3pPr marL="685871" indent="0">
              <a:buNone/>
              <a:defRPr sz="1350" b="1"/>
            </a:lvl3pPr>
            <a:lvl4pPr marL="1028807" indent="0">
              <a:buNone/>
              <a:defRPr sz="1200" b="1"/>
            </a:lvl4pPr>
            <a:lvl5pPr marL="1371743" indent="0">
              <a:buNone/>
              <a:defRPr sz="1200" b="1"/>
            </a:lvl5pPr>
            <a:lvl6pPr marL="1714678" indent="0">
              <a:buNone/>
              <a:defRPr sz="1200" b="1"/>
            </a:lvl6pPr>
            <a:lvl7pPr marL="2057614" indent="0">
              <a:buNone/>
              <a:defRPr sz="1200" b="1"/>
            </a:lvl7pPr>
            <a:lvl8pPr marL="2400549" indent="0">
              <a:buNone/>
              <a:defRPr sz="1200" b="1"/>
            </a:lvl8pPr>
            <a:lvl9pPr marL="2743485" indent="0">
              <a:buNone/>
              <a:defRPr sz="1200" b="1"/>
            </a:lvl9pPr>
          </a:lstStyle>
          <a:p>
            <a:pPr marL="0" lvl="0" indent="0" algn="l" defTabSz="685871" rtl="0" eaLnBrk="1" latinLnBrk="0" hangingPunct="1">
              <a:lnSpc>
                <a:spcPct val="90000"/>
              </a:lnSpc>
              <a:spcBef>
                <a:spcPts val="1350"/>
              </a:spcBef>
              <a:buNone/>
            </a:pPr>
            <a:r>
              <a:rPr lang="fr-FR"/>
              <a:t>Cliquez pour modifier les styles du texte du masque</a:t>
            </a:r>
          </a:p>
        </p:txBody>
      </p:sp>
      <p:sp>
        <p:nvSpPr>
          <p:cNvPr id="6" name="Content Placeholder 5"/>
          <p:cNvSpPr>
            <a:spLocks noGrp="1"/>
          </p:cNvSpPr>
          <p:nvPr>
            <p:ph sz="quarter" idx="4"/>
          </p:nvPr>
        </p:nvSpPr>
        <p:spPr>
          <a:xfrm>
            <a:off x="5989320"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endParaRPr lang="fr-FR" altLang="de-DE"/>
          </a:p>
        </p:txBody>
      </p:sp>
      <p:sp>
        <p:nvSpPr>
          <p:cNvPr id="8" name="Footer Placeholder 7"/>
          <p:cNvSpPr>
            <a:spLocks noGrp="1"/>
          </p:cNvSpPr>
          <p:nvPr>
            <p:ph type="ftr" sz="quarter" idx="11"/>
          </p:nvPr>
        </p:nvSpPr>
        <p:spPr/>
        <p:txBody>
          <a:bodyPr/>
          <a:lstStyle/>
          <a:p>
            <a:endParaRPr lang="fr-FR" altLang="de-DE"/>
          </a:p>
        </p:txBody>
      </p:sp>
      <p:sp>
        <p:nvSpPr>
          <p:cNvPr id="9" name="Slide Number Placeholder 8"/>
          <p:cNvSpPr>
            <a:spLocks noGrp="1"/>
          </p:cNvSpPr>
          <p:nvPr>
            <p:ph type="sldNum" sz="quarter" idx="12"/>
          </p:nvPr>
        </p:nvSpPr>
        <p:spPr/>
        <p:txBody>
          <a:bodyPr/>
          <a:lstStyle/>
          <a:p>
            <a:fld id="{DC384B8E-D6EB-41DC-A817-CD59E7EE0642}" type="slidenum">
              <a:rPr lang="fr-FR" altLang="de-DE" smtClean="0"/>
              <a:pPr/>
              <a:t>‹N°›</a:t>
            </a:fld>
            <a:endParaRPr lang="fr-FR" altLang="de-DE"/>
          </a:p>
        </p:txBody>
      </p:sp>
    </p:spTree>
    <p:extLst>
      <p:ext uri="{BB962C8B-B14F-4D97-AF65-F5344CB8AC3E}">
        <p14:creationId xmlns:p14="http://schemas.microsoft.com/office/powerpoint/2010/main" val="4080987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endParaRPr lang="fr-FR" altLang="de-DE"/>
          </a:p>
        </p:txBody>
      </p:sp>
      <p:sp>
        <p:nvSpPr>
          <p:cNvPr id="4" name="Footer Placeholder 3"/>
          <p:cNvSpPr>
            <a:spLocks noGrp="1"/>
          </p:cNvSpPr>
          <p:nvPr>
            <p:ph type="ftr" sz="quarter" idx="11"/>
          </p:nvPr>
        </p:nvSpPr>
        <p:spPr/>
        <p:txBody>
          <a:bodyPr/>
          <a:lstStyle/>
          <a:p>
            <a:endParaRPr lang="fr-FR" altLang="de-DE"/>
          </a:p>
        </p:txBody>
      </p:sp>
      <p:sp>
        <p:nvSpPr>
          <p:cNvPr id="5" name="Slide Number Placeholder 4"/>
          <p:cNvSpPr>
            <a:spLocks noGrp="1"/>
          </p:cNvSpPr>
          <p:nvPr>
            <p:ph type="sldNum" sz="quarter" idx="12"/>
          </p:nvPr>
        </p:nvSpPr>
        <p:spPr/>
        <p:txBody>
          <a:bodyPr/>
          <a:lstStyle/>
          <a:p>
            <a:fld id="{6047DBC3-BAA5-4C70-B683-8B6262EF5FF4}" type="slidenum">
              <a:rPr lang="fr-FR" altLang="de-DE" smtClean="0"/>
              <a:pPr/>
              <a:t>‹N°›</a:t>
            </a:fld>
            <a:endParaRPr lang="fr-FR" altLang="de-DE"/>
          </a:p>
        </p:txBody>
      </p:sp>
    </p:spTree>
    <p:extLst>
      <p:ext uri="{BB962C8B-B14F-4D97-AF65-F5344CB8AC3E}">
        <p14:creationId xmlns:p14="http://schemas.microsoft.com/office/powerpoint/2010/main" val="2878794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ltLang="de-DE"/>
          </a:p>
        </p:txBody>
      </p:sp>
      <p:sp>
        <p:nvSpPr>
          <p:cNvPr id="3" name="Footer Placeholder 2"/>
          <p:cNvSpPr>
            <a:spLocks noGrp="1"/>
          </p:cNvSpPr>
          <p:nvPr>
            <p:ph type="ftr" sz="quarter" idx="11"/>
          </p:nvPr>
        </p:nvSpPr>
        <p:spPr/>
        <p:txBody>
          <a:bodyPr/>
          <a:lstStyle/>
          <a:p>
            <a:endParaRPr lang="fr-FR" altLang="de-DE"/>
          </a:p>
        </p:txBody>
      </p:sp>
      <p:sp>
        <p:nvSpPr>
          <p:cNvPr id="4" name="Slide Number Placeholder 3"/>
          <p:cNvSpPr>
            <a:spLocks noGrp="1"/>
          </p:cNvSpPr>
          <p:nvPr>
            <p:ph type="sldNum" sz="quarter" idx="12"/>
          </p:nvPr>
        </p:nvSpPr>
        <p:spPr/>
        <p:txBody>
          <a:bodyPr/>
          <a:lstStyle/>
          <a:p>
            <a:fld id="{CB18CA7B-6C2B-435C-89CE-7B9D71FD5DD7}" type="slidenum">
              <a:rPr lang="fr-FR" altLang="de-DE" smtClean="0"/>
              <a:pPr/>
              <a:t>‹N°›</a:t>
            </a:fld>
            <a:endParaRPr lang="fr-FR" altLang="de-DE"/>
          </a:p>
        </p:txBody>
      </p:sp>
    </p:spTree>
    <p:extLst>
      <p:ext uri="{BB962C8B-B14F-4D97-AF65-F5344CB8AC3E}">
        <p14:creationId xmlns:p14="http://schemas.microsoft.com/office/powerpoint/2010/main" val="371724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2EE681-86BB-4BE8-BFBC-AE1195D9B8B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8D2DDE4-B5A2-4140-9D82-5DAB609AC8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FCF16BE-1FCE-43A0-874F-718027A39B2B}"/>
              </a:ext>
            </a:extLst>
          </p:cNvPr>
          <p:cNvSpPr>
            <a:spLocks noGrp="1"/>
          </p:cNvSpPr>
          <p:nvPr>
            <p:ph type="dt" sz="half" idx="10"/>
          </p:nvPr>
        </p:nvSpPr>
        <p:spPr/>
        <p:txBody>
          <a:bodyPr/>
          <a:lstStyle/>
          <a:p>
            <a:fld id="{21F11FB7-D23A-4C4F-A66E-3C4E4CF19B20}" type="datetimeFigureOut">
              <a:rPr lang="fr-FR" smtClean="0"/>
              <a:t>19/02/2026</a:t>
            </a:fld>
            <a:endParaRPr lang="fr-FR"/>
          </a:p>
        </p:txBody>
      </p:sp>
      <p:sp>
        <p:nvSpPr>
          <p:cNvPr id="5" name="Espace réservé du pied de page 4">
            <a:extLst>
              <a:ext uri="{FF2B5EF4-FFF2-40B4-BE49-F238E27FC236}">
                <a16:creationId xmlns:a16="http://schemas.microsoft.com/office/drawing/2014/main" id="{B9AFE2D2-89A6-41A3-B472-F2CD92F28C2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4C0358-80B0-4D73-BA16-31C219CDFF9E}"/>
              </a:ext>
            </a:extLst>
          </p:cNvPr>
          <p:cNvSpPr>
            <a:spLocks noGrp="1"/>
          </p:cNvSpPr>
          <p:nvPr>
            <p:ph type="sldNum" sz="quarter" idx="12"/>
          </p:nvPr>
        </p:nvSpPr>
        <p:spPr/>
        <p:txBody>
          <a:bodyPr/>
          <a:lstStyle/>
          <a:p>
            <a:fld id="{1FD559E4-ED74-4DE5-B38F-9A7062274E51}" type="slidenum">
              <a:rPr lang="fr-FR" smtClean="0"/>
              <a:t>‹N°›</a:t>
            </a:fld>
            <a:endParaRPr lang="fr-FR"/>
          </a:p>
        </p:txBody>
      </p:sp>
    </p:spTree>
    <p:extLst>
      <p:ext uri="{BB962C8B-B14F-4D97-AF65-F5344CB8AC3E}">
        <p14:creationId xmlns:p14="http://schemas.microsoft.com/office/powerpoint/2010/main" val="425207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9" y="471509"/>
            <a:ext cx="4389120" cy="1737360"/>
          </a:xfrm>
        </p:spPr>
        <p:txBody>
          <a:bodyPr>
            <a:noAutofit/>
          </a:bodyPr>
          <a:lstStyle>
            <a:lvl1pPr>
              <a:lnSpc>
                <a:spcPct val="80000"/>
              </a:lnSpc>
              <a:defRPr sz="2700"/>
            </a:lvl1pPr>
          </a:lstStyle>
          <a:p>
            <a:r>
              <a:rPr lang="fr-FR"/>
              <a:t>Modifiez le style du titre</a:t>
            </a:r>
            <a:endParaRPr lang="en-US"/>
          </a:p>
        </p:txBody>
      </p:sp>
      <p:sp>
        <p:nvSpPr>
          <p:cNvPr id="3" name="Content Placeholder 2"/>
          <p:cNvSpPr>
            <a:spLocks noGrp="1"/>
          </p:cNvSpPr>
          <p:nvPr>
            <p:ph idx="1"/>
          </p:nvPr>
        </p:nvSpPr>
        <p:spPr>
          <a:xfrm>
            <a:off x="5715002" y="822960"/>
            <a:ext cx="5678424" cy="5184648"/>
          </a:xfrm>
        </p:spPr>
        <p:txBody>
          <a:bodyPr>
            <a:normAutofit/>
          </a:bodyPr>
          <a:lstStyle>
            <a:lvl1pPr>
              <a:defRPr sz="1501"/>
            </a:lvl1pPr>
            <a:lvl2pPr>
              <a:defRPr sz="1200"/>
            </a:lvl2pPr>
            <a:lvl3pPr>
              <a:defRPr sz="900"/>
            </a:lvl3pPr>
            <a:lvl4pPr>
              <a:defRPr sz="900"/>
            </a:lvl4pPr>
            <a:lvl5pPr>
              <a:defRPr sz="900"/>
            </a:lvl5pPr>
            <a:lvl6pPr>
              <a:defRPr sz="900"/>
            </a:lvl6pPr>
            <a:lvl7pPr>
              <a:defRPr sz="900"/>
            </a:lvl7pPr>
            <a:lvl8pPr>
              <a:defRPr sz="900"/>
            </a:lvl8pPr>
            <a:lvl9pPr>
              <a:defRPr sz="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1024129" y="2257506"/>
            <a:ext cx="4389120" cy="3762294"/>
          </a:xfrm>
        </p:spPr>
        <p:txBody>
          <a:bodyPr lIns="91440" rIns="91440">
            <a:normAutofit/>
          </a:bodyPr>
          <a:lstStyle>
            <a:lvl1pPr marL="0" indent="0">
              <a:lnSpc>
                <a:spcPct val="108000"/>
              </a:lnSpc>
              <a:spcBef>
                <a:spcPts val="450"/>
              </a:spcBef>
              <a:buNone/>
              <a:defRPr sz="1200"/>
            </a:lvl1pPr>
            <a:lvl2pPr marL="342935" indent="0">
              <a:buNone/>
              <a:defRPr sz="900"/>
            </a:lvl2pPr>
            <a:lvl3pPr marL="685871" indent="0">
              <a:buNone/>
              <a:defRPr sz="750"/>
            </a:lvl3pPr>
            <a:lvl4pPr marL="1028807" indent="0">
              <a:buNone/>
              <a:defRPr sz="675"/>
            </a:lvl4pPr>
            <a:lvl5pPr marL="1371743" indent="0">
              <a:buNone/>
              <a:defRPr sz="675"/>
            </a:lvl5pPr>
            <a:lvl6pPr marL="1714678" indent="0">
              <a:buNone/>
              <a:defRPr sz="675"/>
            </a:lvl6pPr>
            <a:lvl7pPr marL="2057614" indent="0">
              <a:buNone/>
              <a:defRPr sz="675"/>
            </a:lvl7pPr>
            <a:lvl8pPr marL="2400549" indent="0">
              <a:buNone/>
              <a:defRPr sz="675"/>
            </a:lvl8pPr>
            <a:lvl9pPr marL="2743485"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fr-FR" altLang="de-DE"/>
          </a:p>
        </p:txBody>
      </p:sp>
      <p:sp>
        <p:nvSpPr>
          <p:cNvPr id="6" name="Footer Placeholder 5"/>
          <p:cNvSpPr>
            <a:spLocks noGrp="1"/>
          </p:cNvSpPr>
          <p:nvPr>
            <p:ph type="ftr" sz="quarter" idx="11"/>
          </p:nvPr>
        </p:nvSpPr>
        <p:spPr/>
        <p:txBody>
          <a:bodyPr/>
          <a:lstStyle/>
          <a:p>
            <a:endParaRPr lang="fr-FR" altLang="de-DE"/>
          </a:p>
        </p:txBody>
      </p:sp>
      <p:sp>
        <p:nvSpPr>
          <p:cNvPr id="7" name="Slide Number Placeholder 6"/>
          <p:cNvSpPr>
            <a:spLocks noGrp="1"/>
          </p:cNvSpPr>
          <p:nvPr>
            <p:ph type="sldNum" sz="quarter" idx="12"/>
          </p:nvPr>
        </p:nvSpPr>
        <p:spPr/>
        <p:txBody>
          <a:bodyPr/>
          <a:lstStyle/>
          <a:p>
            <a:fld id="{39F22281-FB23-4F56-9D5F-BF62973843C7}" type="slidenum">
              <a:rPr lang="fr-FR" altLang="de-DE" smtClean="0"/>
              <a:pPr/>
              <a:t>‹N°›</a:t>
            </a:fld>
            <a:endParaRPr lang="fr-FR" altLang="de-DE"/>
          </a:p>
        </p:txBody>
      </p:sp>
    </p:spTree>
    <p:extLst>
      <p:ext uri="{BB962C8B-B14F-4D97-AF65-F5344CB8AC3E}">
        <p14:creationId xmlns:p14="http://schemas.microsoft.com/office/powerpoint/2010/main" val="523727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1" y="4960138"/>
            <a:ext cx="7772399" cy="1463040"/>
          </a:xfrm>
        </p:spPr>
        <p:txBody>
          <a:bodyPr anchor="ctr">
            <a:normAutofit/>
          </a:bodyPr>
          <a:lstStyle>
            <a:lvl1pPr algn="r">
              <a:defRPr sz="3300" spc="150" baseline="0"/>
            </a:lvl1pPr>
          </a:lstStyle>
          <a:p>
            <a:r>
              <a:rPr lang="fr-FR"/>
              <a:t>Modifiez le style du titre</a:t>
            </a:r>
            <a:endParaRPr lang="en-US"/>
          </a:p>
        </p:txBody>
      </p:sp>
      <p:sp>
        <p:nvSpPr>
          <p:cNvPr id="3" name="Picture Placeholder 2"/>
          <p:cNvSpPr>
            <a:spLocks noGrp="1" noChangeAspect="1"/>
          </p:cNvSpPr>
          <p:nvPr>
            <p:ph type="pic" idx="1"/>
          </p:nvPr>
        </p:nvSpPr>
        <p:spPr>
          <a:xfrm>
            <a:off x="2" y="-1"/>
            <a:ext cx="12188952" cy="4572000"/>
          </a:xfrm>
          <a:solidFill>
            <a:schemeClr val="accent2">
              <a:lumMod val="60000"/>
              <a:lumOff val="40000"/>
            </a:schemeClr>
          </a:solidFill>
        </p:spPr>
        <p:txBody>
          <a:bodyPr lIns="457200" tIns="365760" anchor="t"/>
          <a:lstStyle>
            <a:lvl1pPr marL="0" indent="0">
              <a:buNone/>
              <a:defRPr sz="1800"/>
            </a:lvl1pPr>
            <a:lvl2pPr marL="257202" indent="0">
              <a:buNone/>
              <a:defRPr sz="1575"/>
            </a:lvl2pPr>
            <a:lvl3pPr marL="514403" indent="0">
              <a:buNone/>
              <a:defRPr sz="1350"/>
            </a:lvl3pPr>
            <a:lvl4pPr marL="771605" indent="0">
              <a:buNone/>
              <a:defRPr sz="1125"/>
            </a:lvl4pPr>
            <a:lvl5pPr marL="1028807" indent="0">
              <a:buNone/>
              <a:defRPr sz="1125"/>
            </a:lvl5pPr>
            <a:lvl6pPr marL="1286009" indent="0">
              <a:buNone/>
              <a:defRPr sz="1125"/>
            </a:lvl6pPr>
            <a:lvl7pPr marL="1543210" indent="0">
              <a:buNone/>
              <a:defRPr sz="1125"/>
            </a:lvl7pPr>
            <a:lvl8pPr marL="1800412" indent="0">
              <a:buNone/>
              <a:defRPr sz="1125"/>
            </a:lvl8pPr>
            <a:lvl9pPr marL="2057614" indent="0">
              <a:buNone/>
              <a:defRPr sz="1125"/>
            </a:lvl9pPr>
          </a:lstStyle>
          <a:p>
            <a:r>
              <a:rPr lang="fr-FR"/>
              <a:t>Cliquez sur l'icône pour ajouter une image</a:t>
            </a:r>
            <a:endParaRPr lang="en-US"/>
          </a:p>
        </p:txBody>
      </p:sp>
      <p:sp>
        <p:nvSpPr>
          <p:cNvPr id="4" name="Text Placeholder 3"/>
          <p:cNvSpPr>
            <a:spLocks noGrp="1"/>
          </p:cNvSpPr>
          <p:nvPr>
            <p:ph type="body" sz="half" idx="2"/>
          </p:nvPr>
        </p:nvSpPr>
        <p:spPr>
          <a:xfrm>
            <a:off x="8610599" y="4960138"/>
            <a:ext cx="3200400" cy="1463040"/>
          </a:xfrm>
        </p:spPr>
        <p:txBody>
          <a:bodyPr lIns="91440" rIns="91440" anchor="ctr">
            <a:normAutofit/>
          </a:bodyPr>
          <a:lstStyle>
            <a:lvl1pPr marL="0" indent="0">
              <a:lnSpc>
                <a:spcPct val="100000"/>
              </a:lnSpc>
              <a:spcBef>
                <a:spcPts val="0"/>
              </a:spcBef>
              <a:buNone/>
              <a:defRPr sz="1200">
                <a:solidFill>
                  <a:schemeClr val="tx1">
                    <a:lumMod val="95000"/>
                    <a:lumOff val="5000"/>
                  </a:schemeClr>
                </a:solidFill>
              </a:defRPr>
            </a:lvl1pPr>
            <a:lvl2pPr marL="257202" indent="0">
              <a:buNone/>
              <a:defRPr sz="787"/>
            </a:lvl2pPr>
            <a:lvl3pPr marL="514403" indent="0">
              <a:buNone/>
              <a:defRPr sz="675"/>
            </a:lvl3pPr>
            <a:lvl4pPr marL="771605" indent="0">
              <a:buNone/>
              <a:defRPr sz="562"/>
            </a:lvl4pPr>
            <a:lvl5pPr marL="1028807" indent="0">
              <a:buNone/>
              <a:defRPr sz="562"/>
            </a:lvl5pPr>
            <a:lvl6pPr marL="1286009" indent="0">
              <a:buNone/>
              <a:defRPr sz="562"/>
            </a:lvl6pPr>
            <a:lvl7pPr marL="1543210" indent="0">
              <a:buNone/>
              <a:defRPr sz="562"/>
            </a:lvl7pPr>
            <a:lvl8pPr marL="1800412" indent="0">
              <a:buNone/>
              <a:defRPr sz="562"/>
            </a:lvl8pPr>
            <a:lvl9pPr marL="2057614" indent="0">
              <a:buNone/>
              <a:defRPr sz="562"/>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fr-FR" altLang="de-DE"/>
          </a:p>
        </p:txBody>
      </p:sp>
      <p:sp>
        <p:nvSpPr>
          <p:cNvPr id="6" name="Footer Placeholder 5"/>
          <p:cNvSpPr>
            <a:spLocks noGrp="1"/>
          </p:cNvSpPr>
          <p:nvPr>
            <p:ph type="ftr" sz="quarter" idx="11"/>
          </p:nvPr>
        </p:nvSpPr>
        <p:spPr/>
        <p:txBody>
          <a:bodyPr/>
          <a:lstStyle/>
          <a:p>
            <a:endParaRPr lang="fr-FR" altLang="de-DE"/>
          </a:p>
        </p:txBody>
      </p:sp>
      <p:sp>
        <p:nvSpPr>
          <p:cNvPr id="7" name="Slide Number Placeholder 6"/>
          <p:cNvSpPr>
            <a:spLocks noGrp="1"/>
          </p:cNvSpPr>
          <p:nvPr>
            <p:ph type="sldNum" sz="quarter" idx="12"/>
          </p:nvPr>
        </p:nvSpPr>
        <p:spPr/>
        <p:txBody>
          <a:bodyPr/>
          <a:lstStyle/>
          <a:p>
            <a:fld id="{84370145-DEA8-4D6B-A3B9-C4DAB613DC75}" type="slidenum">
              <a:rPr lang="fr-FR" altLang="de-DE" smtClean="0"/>
              <a:pPr/>
              <a:t>‹N°›</a:t>
            </a:fld>
            <a:endParaRPr lang="fr-FR" altLang="de-DE"/>
          </a:p>
        </p:txBody>
      </p:sp>
      <p:cxnSp>
        <p:nvCxnSpPr>
          <p:cNvPr id="8" name="Straight Connector 7"/>
          <p:cNvCxnSpPr/>
          <p:nvPr/>
        </p:nvCxnSpPr>
        <p:spPr>
          <a:xfrm flipV="1">
            <a:off x="8386843" y="5264107"/>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6135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endParaRPr lang="fr-FR" altLang="de-DE"/>
          </a:p>
        </p:txBody>
      </p:sp>
      <p:sp>
        <p:nvSpPr>
          <p:cNvPr id="5" name="Footer Placeholder 4"/>
          <p:cNvSpPr>
            <a:spLocks noGrp="1"/>
          </p:cNvSpPr>
          <p:nvPr>
            <p:ph type="ftr" sz="quarter" idx="11"/>
          </p:nvPr>
        </p:nvSpPr>
        <p:spPr/>
        <p:txBody>
          <a:bodyPr/>
          <a:lstStyle/>
          <a:p>
            <a:endParaRPr lang="fr-FR" altLang="de-DE"/>
          </a:p>
        </p:txBody>
      </p:sp>
      <p:sp>
        <p:nvSpPr>
          <p:cNvPr id="6" name="Slide Number Placeholder 5"/>
          <p:cNvSpPr>
            <a:spLocks noGrp="1"/>
          </p:cNvSpPr>
          <p:nvPr>
            <p:ph type="sldNum" sz="quarter" idx="12"/>
          </p:nvPr>
        </p:nvSpPr>
        <p:spPr/>
        <p:txBody>
          <a:bodyPr/>
          <a:lstStyle/>
          <a:p>
            <a:fld id="{98B006BA-358D-4A97-9BDF-9D3F2286E508}" type="slidenum">
              <a:rPr lang="fr-FR" altLang="de-DE" smtClean="0"/>
              <a:pPr/>
              <a:t>‹N°›</a:t>
            </a:fld>
            <a:endParaRPr lang="fr-FR" altLang="de-DE"/>
          </a:p>
        </p:txBody>
      </p:sp>
    </p:spTree>
    <p:extLst>
      <p:ext uri="{BB962C8B-B14F-4D97-AF65-F5344CB8AC3E}">
        <p14:creationId xmlns:p14="http://schemas.microsoft.com/office/powerpoint/2010/main" val="1126568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4" y="762000"/>
            <a:ext cx="2628900" cy="5410200"/>
          </a:xfrm>
        </p:spPr>
        <p:txBody>
          <a:bodyPr vert="eaVert" lIns="45720" tIns="91440" rIns="45720" bIns="91440"/>
          <a:lstStyle/>
          <a:p>
            <a:r>
              <a:rPr lang="fr-FR"/>
              <a:t>Modifiez le style du titre</a:t>
            </a:r>
            <a:endParaRPr lang="en-US"/>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endParaRPr lang="fr-FR" altLang="de-DE"/>
          </a:p>
        </p:txBody>
      </p:sp>
      <p:sp>
        <p:nvSpPr>
          <p:cNvPr id="5" name="Footer Placeholder 4"/>
          <p:cNvSpPr>
            <a:spLocks noGrp="1"/>
          </p:cNvSpPr>
          <p:nvPr>
            <p:ph type="ftr" sz="quarter" idx="11"/>
          </p:nvPr>
        </p:nvSpPr>
        <p:spPr/>
        <p:txBody>
          <a:bodyPr/>
          <a:lstStyle/>
          <a:p>
            <a:endParaRPr lang="fr-FR" altLang="de-DE"/>
          </a:p>
        </p:txBody>
      </p:sp>
      <p:sp>
        <p:nvSpPr>
          <p:cNvPr id="6" name="Slide Number Placeholder 5"/>
          <p:cNvSpPr>
            <a:spLocks noGrp="1"/>
          </p:cNvSpPr>
          <p:nvPr>
            <p:ph type="sldNum" sz="quarter" idx="12"/>
          </p:nvPr>
        </p:nvSpPr>
        <p:spPr/>
        <p:txBody>
          <a:bodyPr/>
          <a:lstStyle/>
          <a:p>
            <a:fld id="{2B60AC1B-3F55-4760-A5E5-D97B64B2286B}" type="slidenum">
              <a:rPr lang="fr-FR" altLang="de-DE" smtClean="0"/>
              <a:pPr/>
              <a:t>‹N°›</a:t>
            </a:fld>
            <a:endParaRPr lang="fr-FR" altLang="de-DE"/>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369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3F8FF2-0746-4BB3-BEA1-C651F294D88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ED3F6A5-E98D-42C0-ACD9-81F889B6374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33EACF6-16E4-40F7-8F9C-D1652038B4B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1B220E8-1B33-4068-90C7-CEC5B3734988}"/>
              </a:ext>
            </a:extLst>
          </p:cNvPr>
          <p:cNvSpPr>
            <a:spLocks noGrp="1"/>
          </p:cNvSpPr>
          <p:nvPr>
            <p:ph type="dt" sz="half" idx="10"/>
          </p:nvPr>
        </p:nvSpPr>
        <p:spPr/>
        <p:txBody>
          <a:bodyPr/>
          <a:lstStyle/>
          <a:p>
            <a:fld id="{21F11FB7-D23A-4C4F-A66E-3C4E4CF19B20}" type="datetimeFigureOut">
              <a:rPr lang="fr-FR" smtClean="0"/>
              <a:t>19/02/2026</a:t>
            </a:fld>
            <a:endParaRPr lang="fr-FR"/>
          </a:p>
        </p:txBody>
      </p:sp>
      <p:sp>
        <p:nvSpPr>
          <p:cNvPr id="6" name="Espace réservé du pied de page 5">
            <a:extLst>
              <a:ext uri="{FF2B5EF4-FFF2-40B4-BE49-F238E27FC236}">
                <a16:creationId xmlns:a16="http://schemas.microsoft.com/office/drawing/2014/main" id="{8ACAB7FA-0065-4CB6-A457-522AD5B91A2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319B84B-44B0-40C3-B2D4-5FCB8B86CB1F}"/>
              </a:ext>
            </a:extLst>
          </p:cNvPr>
          <p:cNvSpPr>
            <a:spLocks noGrp="1"/>
          </p:cNvSpPr>
          <p:nvPr>
            <p:ph type="sldNum" sz="quarter" idx="12"/>
          </p:nvPr>
        </p:nvSpPr>
        <p:spPr/>
        <p:txBody>
          <a:bodyPr/>
          <a:lstStyle/>
          <a:p>
            <a:fld id="{1FD559E4-ED74-4DE5-B38F-9A7062274E51}" type="slidenum">
              <a:rPr lang="fr-FR" smtClean="0"/>
              <a:t>‹N°›</a:t>
            </a:fld>
            <a:endParaRPr lang="fr-FR"/>
          </a:p>
        </p:txBody>
      </p:sp>
    </p:spTree>
    <p:extLst>
      <p:ext uri="{BB962C8B-B14F-4D97-AF65-F5344CB8AC3E}">
        <p14:creationId xmlns:p14="http://schemas.microsoft.com/office/powerpoint/2010/main" val="5338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FF2CFA-8B11-498D-8945-CC85F2645D2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AAA5F31-1928-4842-B191-B1B767B98A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5BED4B0-D347-42D0-9273-3AFAC16DFA5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AFBEFA5-F569-4888-BBDD-EFFF1AE04F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17C82E1-806B-4663-A7EE-D2A8B2223EA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1B534C2-5331-4669-86F2-9B18082A2459}"/>
              </a:ext>
            </a:extLst>
          </p:cNvPr>
          <p:cNvSpPr>
            <a:spLocks noGrp="1"/>
          </p:cNvSpPr>
          <p:nvPr>
            <p:ph type="dt" sz="half" idx="10"/>
          </p:nvPr>
        </p:nvSpPr>
        <p:spPr/>
        <p:txBody>
          <a:bodyPr/>
          <a:lstStyle/>
          <a:p>
            <a:fld id="{21F11FB7-D23A-4C4F-A66E-3C4E4CF19B20}" type="datetimeFigureOut">
              <a:rPr lang="fr-FR" smtClean="0"/>
              <a:t>19/02/2026</a:t>
            </a:fld>
            <a:endParaRPr lang="fr-FR"/>
          </a:p>
        </p:txBody>
      </p:sp>
      <p:sp>
        <p:nvSpPr>
          <p:cNvPr id="8" name="Espace réservé du pied de page 7">
            <a:extLst>
              <a:ext uri="{FF2B5EF4-FFF2-40B4-BE49-F238E27FC236}">
                <a16:creationId xmlns:a16="http://schemas.microsoft.com/office/drawing/2014/main" id="{1F31B661-B01E-4BC7-86E5-AFB4E9AEC1D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812925A-7558-44C9-8032-DB31C58FCF38}"/>
              </a:ext>
            </a:extLst>
          </p:cNvPr>
          <p:cNvSpPr>
            <a:spLocks noGrp="1"/>
          </p:cNvSpPr>
          <p:nvPr>
            <p:ph type="sldNum" sz="quarter" idx="12"/>
          </p:nvPr>
        </p:nvSpPr>
        <p:spPr/>
        <p:txBody>
          <a:bodyPr/>
          <a:lstStyle/>
          <a:p>
            <a:fld id="{1FD559E4-ED74-4DE5-B38F-9A7062274E51}" type="slidenum">
              <a:rPr lang="fr-FR" smtClean="0"/>
              <a:t>‹N°›</a:t>
            </a:fld>
            <a:endParaRPr lang="fr-FR"/>
          </a:p>
        </p:txBody>
      </p:sp>
    </p:spTree>
    <p:extLst>
      <p:ext uri="{BB962C8B-B14F-4D97-AF65-F5344CB8AC3E}">
        <p14:creationId xmlns:p14="http://schemas.microsoft.com/office/powerpoint/2010/main" val="2257571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3EF9F8-C4CB-4C1F-AD87-37709AEC174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8FCD84C-E15C-4F08-9F5A-4EB680A71334}"/>
              </a:ext>
            </a:extLst>
          </p:cNvPr>
          <p:cNvSpPr>
            <a:spLocks noGrp="1"/>
          </p:cNvSpPr>
          <p:nvPr>
            <p:ph type="dt" sz="half" idx="10"/>
          </p:nvPr>
        </p:nvSpPr>
        <p:spPr/>
        <p:txBody>
          <a:bodyPr/>
          <a:lstStyle/>
          <a:p>
            <a:fld id="{21F11FB7-D23A-4C4F-A66E-3C4E4CF19B20}" type="datetimeFigureOut">
              <a:rPr lang="fr-FR" smtClean="0"/>
              <a:t>19/02/2026</a:t>
            </a:fld>
            <a:endParaRPr lang="fr-FR"/>
          </a:p>
        </p:txBody>
      </p:sp>
      <p:sp>
        <p:nvSpPr>
          <p:cNvPr id="4" name="Espace réservé du pied de page 3">
            <a:extLst>
              <a:ext uri="{FF2B5EF4-FFF2-40B4-BE49-F238E27FC236}">
                <a16:creationId xmlns:a16="http://schemas.microsoft.com/office/drawing/2014/main" id="{5310FA45-6F3F-46A7-8C43-BB4B6D8F54B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EAB018E-710E-472D-BF85-F316BDF0BA61}"/>
              </a:ext>
            </a:extLst>
          </p:cNvPr>
          <p:cNvSpPr>
            <a:spLocks noGrp="1"/>
          </p:cNvSpPr>
          <p:nvPr>
            <p:ph type="sldNum" sz="quarter" idx="12"/>
          </p:nvPr>
        </p:nvSpPr>
        <p:spPr/>
        <p:txBody>
          <a:bodyPr/>
          <a:lstStyle/>
          <a:p>
            <a:fld id="{1FD559E4-ED74-4DE5-B38F-9A7062274E51}" type="slidenum">
              <a:rPr lang="fr-FR" smtClean="0"/>
              <a:t>‹N°›</a:t>
            </a:fld>
            <a:endParaRPr lang="fr-FR"/>
          </a:p>
        </p:txBody>
      </p:sp>
    </p:spTree>
    <p:extLst>
      <p:ext uri="{BB962C8B-B14F-4D97-AF65-F5344CB8AC3E}">
        <p14:creationId xmlns:p14="http://schemas.microsoft.com/office/powerpoint/2010/main" val="10337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6514749-8469-47FE-87AB-35E78FA027FB}"/>
              </a:ext>
            </a:extLst>
          </p:cNvPr>
          <p:cNvSpPr>
            <a:spLocks noGrp="1"/>
          </p:cNvSpPr>
          <p:nvPr>
            <p:ph type="dt" sz="half" idx="10"/>
          </p:nvPr>
        </p:nvSpPr>
        <p:spPr/>
        <p:txBody>
          <a:bodyPr/>
          <a:lstStyle/>
          <a:p>
            <a:fld id="{21F11FB7-D23A-4C4F-A66E-3C4E4CF19B20}" type="datetimeFigureOut">
              <a:rPr lang="fr-FR" smtClean="0"/>
              <a:t>19/02/2026</a:t>
            </a:fld>
            <a:endParaRPr lang="fr-FR"/>
          </a:p>
        </p:txBody>
      </p:sp>
      <p:sp>
        <p:nvSpPr>
          <p:cNvPr id="3" name="Espace réservé du pied de page 2">
            <a:extLst>
              <a:ext uri="{FF2B5EF4-FFF2-40B4-BE49-F238E27FC236}">
                <a16:creationId xmlns:a16="http://schemas.microsoft.com/office/drawing/2014/main" id="{AC4EE603-70AD-4AD1-827B-4C79E238939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240DDC5-0A30-4B9A-98BF-4187DB08FAAA}"/>
              </a:ext>
            </a:extLst>
          </p:cNvPr>
          <p:cNvSpPr>
            <a:spLocks noGrp="1"/>
          </p:cNvSpPr>
          <p:nvPr>
            <p:ph type="sldNum" sz="quarter" idx="12"/>
          </p:nvPr>
        </p:nvSpPr>
        <p:spPr/>
        <p:txBody>
          <a:bodyPr/>
          <a:lstStyle/>
          <a:p>
            <a:fld id="{1FD559E4-ED74-4DE5-B38F-9A7062274E51}" type="slidenum">
              <a:rPr lang="fr-FR" smtClean="0"/>
              <a:t>‹N°›</a:t>
            </a:fld>
            <a:endParaRPr lang="fr-FR"/>
          </a:p>
        </p:txBody>
      </p:sp>
    </p:spTree>
    <p:extLst>
      <p:ext uri="{BB962C8B-B14F-4D97-AF65-F5344CB8AC3E}">
        <p14:creationId xmlns:p14="http://schemas.microsoft.com/office/powerpoint/2010/main" val="4152299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6946D4-8799-4F94-BFF7-5F623E6692F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F309FE6-CA51-491D-87FE-5269EDA0F6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DB46062-A971-4BB7-8FD5-E8E37C18C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2A8F072-F244-4AC2-B20D-91C4C11B8224}"/>
              </a:ext>
            </a:extLst>
          </p:cNvPr>
          <p:cNvSpPr>
            <a:spLocks noGrp="1"/>
          </p:cNvSpPr>
          <p:nvPr>
            <p:ph type="dt" sz="half" idx="10"/>
          </p:nvPr>
        </p:nvSpPr>
        <p:spPr/>
        <p:txBody>
          <a:bodyPr/>
          <a:lstStyle/>
          <a:p>
            <a:fld id="{21F11FB7-D23A-4C4F-A66E-3C4E4CF19B20}" type="datetimeFigureOut">
              <a:rPr lang="fr-FR" smtClean="0"/>
              <a:t>19/02/2026</a:t>
            </a:fld>
            <a:endParaRPr lang="fr-FR"/>
          </a:p>
        </p:txBody>
      </p:sp>
      <p:sp>
        <p:nvSpPr>
          <p:cNvPr id="6" name="Espace réservé du pied de page 5">
            <a:extLst>
              <a:ext uri="{FF2B5EF4-FFF2-40B4-BE49-F238E27FC236}">
                <a16:creationId xmlns:a16="http://schemas.microsoft.com/office/drawing/2014/main" id="{CE3B34D3-FFF2-4186-9E33-45F85917FFC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D7CEB1B-9982-43A1-867A-311FCC20CED7}"/>
              </a:ext>
            </a:extLst>
          </p:cNvPr>
          <p:cNvSpPr>
            <a:spLocks noGrp="1"/>
          </p:cNvSpPr>
          <p:nvPr>
            <p:ph type="sldNum" sz="quarter" idx="12"/>
          </p:nvPr>
        </p:nvSpPr>
        <p:spPr/>
        <p:txBody>
          <a:bodyPr/>
          <a:lstStyle/>
          <a:p>
            <a:fld id="{1FD559E4-ED74-4DE5-B38F-9A7062274E51}" type="slidenum">
              <a:rPr lang="fr-FR" smtClean="0"/>
              <a:t>‹N°›</a:t>
            </a:fld>
            <a:endParaRPr lang="fr-FR"/>
          </a:p>
        </p:txBody>
      </p:sp>
    </p:spTree>
    <p:extLst>
      <p:ext uri="{BB962C8B-B14F-4D97-AF65-F5344CB8AC3E}">
        <p14:creationId xmlns:p14="http://schemas.microsoft.com/office/powerpoint/2010/main" val="97067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DBC1B-8C48-4707-B41B-6099A16BBA4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20E277E-E8FA-4B77-895C-97F3102651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CA38B50-DDA9-4539-89CE-B1569EA74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78641B0-AC6F-433E-8304-555298D417B6}"/>
              </a:ext>
            </a:extLst>
          </p:cNvPr>
          <p:cNvSpPr>
            <a:spLocks noGrp="1"/>
          </p:cNvSpPr>
          <p:nvPr>
            <p:ph type="dt" sz="half" idx="10"/>
          </p:nvPr>
        </p:nvSpPr>
        <p:spPr/>
        <p:txBody>
          <a:bodyPr/>
          <a:lstStyle/>
          <a:p>
            <a:fld id="{21F11FB7-D23A-4C4F-A66E-3C4E4CF19B20}" type="datetimeFigureOut">
              <a:rPr lang="fr-FR" smtClean="0"/>
              <a:t>19/02/2026</a:t>
            </a:fld>
            <a:endParaRPr lang="fr-FR"/>
          </a:p>
        </p:txBody>
      </p:sp>
      <p:sp>
        <p:nvSpPr>
          <p:cNvPr id="6" name="Espace réservé du pied de page 5">
            <a:extLst>
              <a:ext uri="{FF2B5EF4-FFF2-40B4-BE49-F238E27FC236}">
                <a16:creationId xmlns:a16="http://schemas.microsoft.com/office/drawing/2014/main" id="{E96A7844-BDC9-4445-9350-5D5C4438EB4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B2E4FC1-2FAC-4E43-938F-8B594C24D572}"/>
              </a:ext>
            </a:extLst>
          </p:cNvPr>
          <p:cNvSpPr>
            <a:spLocks noGrp="1"/>
          </p:cNvSpPr>
          <p:nvPr>
            <p:ph type="sldNum" sz="quarter" idx="12"/>
          </p:nvPr>
        </p:nvSpPr>
        <p:spPr/>
        <p:txBody>
          <a:bodyPr/>
          <a:lstStyle/>
          <a:p>
            <a:fld id="{1FD559E4-ED74-4DE5-B38F-9A7062274E51}" type="slidenum">
              <a:rPr lang="fr-FR" smtClean="0"/>
              <a:t>‹N°›</a:t>
            </a:fld>
            <a:endParaRPr lang="fr-FR"/>
          </a:p>
        </p:txBody>
      </p:sp>
    </p:spTree>
    <p:extLst>
      <p:ext uri="{BB962C8B-B14F-4D97-AF65-F5344CB8AC3E}">
        <p14:creationId xmlns:p14="http://schemas.microsoft.com/office/powerpoint/2010/main" val="228492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BA7608E-B11C-4DB6-AA66-5FF0F3087C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D8667CD-94AB-4A6C-957D-C74E301B1F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3A331EA-2271-4A9A-A859-9B76C5C51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11FB7-D23A-4C4F-A66E-3C4E4CF19B20}" type="datetimeFigureOut">
              <a:rPr lang="fr-FR" smtClean="0"/>
              <a:t>19/02/2026</a:t>
            </a:fld>
            <a:endParaRPr lang="fr-FR"/>
          </a:p>
        </p:txBody>
      </p:sp>
      <p:sp>
        <p:nvSpPr>
          <p:cNvPr id="5" name="Espace réservé du pied de page 4">
            <a:extLst>
              <a:ext uri="{FF2B5EF4-FFF2-40B4-BE49-F238E27FC236}">
                <a16:creationId xmlns:a16="http://schemas.microsoft.com/office/drawing/2014/main" id="{138858C7-5DFC-44A2-85A1-E4AFD2EAAE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DDBC888-C035-4676-8B7E-966D64D703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559E4-ED74-4DE5-B38F-9A7062274E51}" type="slidenum">
              <a:rPr lang="fr-FR" smtClean="0"/>
              <a:t>‹N°›</a:t>
            </a:fld>
            <a:endParaRPr lang="fr-FR"/>
          </a:p>
        </p:txBody>
      </p:sp>
    </p:spTree>
    <p:extLst>
      <p:ext uri="{BB962C8B-B14F-4D97-AF65-F5344CB8AC3E}">
        <p14:creationId xmlns:p14="http://schemas.microsoft.com/office/powerpoint/2010/main" val="2153048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1024129" y="2286001"/>
            <a:ext cx="9720073"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1024131" y="6470705"/>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fr-FR" altLang="de-DE"/>
          </a:p>
        </p:txBody>
      </p:sp>
      <p:sp>
        <p:nvSpPr>
          <p:cNvPr id="5" name="Footer Placeholder 4"/>
          <p:cNvSpPr>
            <a:spLocks noGrp="1"/>
          </p:cNvSpPr>
          <p:nvPr>
            <p:ph type="ftr" sz="quarter" idx="3"/>
          </p:nvPr>
        </p:nvSpPr>
        <p:spPr>
          <a:xfrm>
            <a:off x="4842934" y="6470705"/>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FR" altLang="de-DE"/>
          </a:p>
        </p:txBody>
      </p:sp>
      <p:sp>
        <p:nvSpPr>
          <p:cNvPr id="6" name="Slide Number Placeholder 5"/>
          <p:cNvSpPr>
            <a:spLocks noGrp="1"/>
          </p:cNvSpPr>
          <p:nvPr>
            <p:ph type="sldNum" sz="quarter" idx="4"/>
          </p:nvPr>
        </p:nvSpPr>
        <p:spPr>
          <a:xfrm>
            <a:off x="10837334" y="6470705"/>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252AC48-F68F-4DF3-ADCB-748F0190EE8E}" type="slidenum">
              <a:rPr lang="fr-FR" altLang="de-DE" smtClean="0"/>
              <a:pPr/>
              <a:t>‹N°›</a:t>
            </a:fld>
            <a:endParaRPr lang="fr-FR" altLang="de-DE"/>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245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6"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6"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8" indent="-137160" algn="l" defTabSz="914406"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9" indent="-137160" algn="l" defTabSz="914406"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4" indent="-137160" algn="l" defTabSz="914406"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5" indent="-137160" algn="l" defTabSz="914406"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6" indent="-137160" algn="l" defTabSz="914406"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11" indent="-137160" algn="l" defTabSz="914406"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60" indent="-137160" algn="l" defTabSz="914406"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65" indent="-137160" algn="l" defTabSz="914406"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1024130" y="2286002"/>
            <a:ext cx="9720073"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1024132" y="6470705"/>
            <a:ext cx="2154143"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endParaRPr lang="fr-FR" altLang="de-DE"/>
          </a:p>
        </p:txBody>
      </p:sp>
      <p:sp>
        <p:nvSpPr>
          <p:cNvPr id="5" name="Footer Placeholder 4"/>
          <p:cNvSpPr>
            <a:spLocks noGrp="1"/>
          </p:cNvSpPr>
          <p:nvPr>
            <p:ph type="ftr" sz="quarter" idx="3"/>
          </p:nvPr>
        </p:nvSpPr>
        <p:spPr>
          <a:xfrm>
            <a:off x="4842935" y="6470705"/>
            <a:ext cx="5901458" cy="27432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fr-FR" altLang="de-DE"/>
          </a:p>
        </p:txBody>
      </p:sp>
      <p:sp>
        <p:nvSpPr>
          <p:cNvPr id="6" name="Slide Number Placeholder 5"/>
          <p:cNvSpPr>
            <a:spLocks noGrp="1"/>
          </p:cNvSpPr>
          <p:nvPr>
            <p:ph type="sldNum" sz="quarter" idx="4"/>
          </p:nvPr>
        </p:nvSpPr>
        <p:spPr>
          <a:xfrm>
            <a:off x="10837335" y="6470705"/>
            <a:ext cx="973667"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4252AC48-F68F-4DF3-ADCB-748F0190EE8E}" type="slidenum">
              <a:rPr lang="fr-FR" altLang="de-DE" smtClean="0"/>
              <a:pPr/>
              <a:t>‹N°›</a:t>
            </a:fld>
            <a:endParaRPr lang="fr-FR" altLang="de-DE"/>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4626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71" rtl="0" eaLnBrk="1" latinLnBrk="0" hangingPunct="1">
        <a:lnSpc>
          <a:spcPct val="80000"/>
        </a:lnSpc>
        <a:spcBef>
          <a:spcPct val="0"/>
        </a:spcBef>
        <a:buNone/>
        <a:defRPr sz="3300" kern="1200" cap="all" spc="75" baseline="0">
          <a:solidFill>
            <a:schemeClr val="tx1">
              <a:lumMod val="95000"/>
              <a:lumOff val="5000"/>
            </a:schemeClr>
          </a:solidFill>
          <a:latin typeface="+mj-lt"/>
          <a:ea typeface="+mj-ea"/>
          <a:cs typeface="+mj-cs"/>
        </a:defRPr>
      </a:lvl1pPr>
    </p:titleStyle>
    <p:bodyStyle>
      <a:lvl1pPr marL="68587" indent="-68587" algn="l" defTabSz="685871" rtl="0" eaLnBrk="1" latinLnBrk="0" hangingPunct="1">
        <a:lnSpc>
          <a:spcPct val="90000"/>
        </a:lnSpc>
        <a:spcBef>
          <a:spcPts val="900"/>
        </a:spcBef>
        <a:spcAft>
          <a:spcPts val="150"/>
        </a:spcAft>
        <a:buClr>
          <a:schemeClr val="accent2"/>
        </a:buClr>
        <a:buSzPct val="100000"/>
        <a:buFont typeface="Tw Cen MT" panose="020B0602020104020603" pitchFamily="34" charset="0"/>
        <a:buChar char=" "/>
        <a:defRPr sz="1501" kern="1200">
          <a:solidFill>
            <a:schemeClr val="tx1"/>
          </a:solidFill>
          <a:latin typeface="+mn-lt"/>
          <a:ea typeface="+mn-ea"/>
          <a:cs typeface="+mn-cs"/>
        </a:defRPr>
      </a:lvl1pPr>
      <a:lvl2pPr marL="198903" indent="-102880" algn="l" defTabSz="685871" rtl="0" eaLnBrk="1" latinLnBrk="0" hangingPunct="1">
        <a:lnSpc>
          <a:spcPct val="90000"/>
        </a:lnSpc>
        <a:spcBef>
          <a:spcPts val="150"/>
        </a:spcBef>
        <a:spcAft>
          <a:spcPts val="300"/>
        </a:spcAft>
        <a:buClr>
          <a:schemeClr val="accent2"/>
        </a:buClr>
        <a:buFont typeface="Wingdings 3" pitchFamily="18" charset="2"/>
        <a:buChar char=""/>
        <a:defRPr sz="1200" kern="1200">
          <a:solidFill>
            <a:schemeClr val="tx1"/>
          </a:solidFill>
          <a:latin typeface="+mn-lt"/>
          <a:ea typeface="+mn-ea"/>
          <a:cs typeface="+mn-cs"/>
        </a:defRPr>
      </a:lvl2pPr>
      <a:lvl3pPr marL="336077" indent="-102880" algn="l" defTabSz="685871" rtl="0" eaLnBrk="1" latinLnBrk="0" hangingPunct="1">
        <a:lnSpc>
          <a:spcPct val="90000"/>
        </a:lnSpc>
        <a:spcBef>
          <a:spcPts val="150"/>
        </a:spcBef>
        <a:spcAft>
          <a:spcPts val="300"/>
        </a:spcAft>
        <a:buClr>
          <a:schemeClr val="accent2"/>
        </a:buClr>
        <a:buFont typeface="Wingdings 3" pitchFamily="18" charset="2"/>
        <a:buChar char=""/>
        <a:defRPr sz="900" kern="1200">
          <a:solidFill>
            <a:schemeClr val="tx1"/>
          </a:solidFill>
          <a:latin typeface="+mn-lt"/>
          <a:ea typeface="+mn-ea"/>
          <a:cs typeface="+mn-cs"/>
        </a:defRPr>
      </a:lvl3pPr>
      <a:lvl4pPr marL="445816" indent="-102880" algn="l" defTabSz="685871" rtl="0" eaLnBrk="1" latinLnBrk="0" hangingPunct="1">
        <a:lnSpc>
          <a:spcPct val="90000"/>
        </a:lnSpc>
        <a:spcBef>
          <a:spcPts val="150"/>
        </a:spcBef>
        <a:spcAft>
          <a:spcPts val="300"/>
        </a:spcAft>
        <a:buClr>
          <a:schemeClr val="accent2"/>
        </a:buClr>
        <a:buFont typeface="Wingdings 3" pitchFamily="18" charset="2"/>
        <a:buChar char=""/>
        <a:defRPr sz="900" kern="1200">
          <a:solidFill>
            <a:schemeClr val="tx1"/>
          </a:solidFill>
          <a:latin typeface="+mn-lt"/>
          <a:ea typeface="+mn-ea"/>
          <a:cs typeface="+mn-cs"/>
        </a:defRPr>
      </a:lvl4pPr>
      <a:lvl5pPr marL="582990" indent="-102880" algn="l" defTabSz="685871" rtl="0" eaLnBrk="1" latinLnBrk="0" hangingPunct="1">
        <a:lnSpc>
          <a:spcPct val="90000"/>
        </a:lnSpc>
        <a:spcBef>
          <a:spcPts val="150"/>
        </a:spcBef>
        <a:spcAft>
          <a:spcPts val="300"/>
        </a:spcAft>
        <a:buClr>
          <a:schemeClr val="accent2"/>
        </a:buClr>
        <a:buFont typeface="Wingdings 3" pitchFamily="18" charset="2"/>
        <a:buChar char=""/>
        <a:defRPr sz="900" kern="1200">
          <a:solidFill>
            <a:schemeClr val="tx1"/>
          </a:solidFill>
          <a:latin typeface="+mn-lt"/>
          <a:ea typeface="+mn-ea"/>
          <a:cs typeface="+mn-cs"/>
        </a:defRPr>
      </a:lvl5pPr>
      <a:lvl6pPr marL="685871" indent="-102880" algn="l" defTabSz="685871" rtl="0" eaLnBrk="1" latinLnBrk="0" hangingPunct="1">
        <a:lnSpc>
          <a:spcPct val="90000"/>
        </a:lnSpc>
        <a:spcBef>
          <a:spcPts val="150"/>
        </a:spcBef>
        <a:spcAft>
          <a:spcPts val="300"/>
        </a:spcAft>
        <a:buClr>
          <a:schemeClr val="accent2"/>
        </a:buClr>
        <a:buFont typeface="Wingdings 3" pitchFamily="18" charset="2"/>
        <a:buChar char=""/>
        <a:defRPr sz="900" kern="1200">
          <a:solidFill>
            <a:schemeClr val="tx1"/>
          </a:solidFill>
          <a:latin typeface="+mn-lt"/>
          <a:ea typeface="+mn-ea"/>
          <a:cs typeface="+mn-cs"/>
        </a:defRPr>
      </a:lvl6pPr>
      <a:lvl7pPr marL="795611" indent="-102880" algn="l" defTabSz="685871" rtl="0" eaLnBrk="1" latinLnBrk="0" hangingPunct="1">
        <a:lnSpc>
          <a:spcPct val="90000"/>
        </a:lnSpc>
        <a:spcBef>
          <a:spcPts val="150"/>
        </a:spcBef>
        <a:spcAft>
          <a:spcPts val="300"/>
        </a:spcAft>
        <a:buClr>
          <a:schemeClr val="accent2"/>
        </a:buClr>
        <a:buFont typeface="Wingdings 3" pitchFamily="18" charset="2"/>
        <a:buChar char=""/>
        <a:defRPr sz="900" kern="1200">
          <a:solidFill>
            <a:schemeClr val="tx1"/>
          </a:solidFill>
          <a:latin typeface="+mn-lt"/>
          <a:ea typeface="+mn-ea"/>
          <a:cs typeface="+mn-cs"/>
        </a:defRPr>
      </a:lvl7pPr>
      <a:lvl8pPr marL="912209" indent="-102880" algn="l" defTabSz="685871" rtl="0" eaLnBrk="1" latinLnBrk="0" hangingPunct="1">
        <a:lnSpc>
          <a:spcPct val="90000"/>
        </a:lnSpc>
        <a:spcBef>
          <a:spcPts val="150"/>
        </a:spcBef>
        <a:spcAft>
          <a:spcPts val="300"/>
        </a:spcAft>
        <a:buClr>
          <a:schemeClr val="accent2"/>
        </a:buClr>
        <a:buFont typeface="Wingdings 3" pitchFamily="18" charset="2"/>
        <a:buChar char=""/>
        <a:defRPr sz="900" kern="1200">
          <a:solidFill>
            <a:schemeClr val="tx1"/>
          </a:solidFill>
          <a:latin typeface="+mn-lt"/>
          <a:ea typeface="+mn-ea"/>
          <a:cs typeface="+mn-cs"/>
        </a:defRPr>
      </a:lvl8pPr>
      <a:lvl9pPr marL="1021948" indent="-102880" algn="l" defTabSz="685871" rtl="0" eaLnBrk="1" latinLnBrk="0" hangingPunct="1">
        <a:lnSpc>
          <a:spcPct val="90000"/>
        </a:lnSpc>
        <a:spcBef>
          <a:spcPts val="150"/>
        </a:spcBef>
        <a:spcAft>
          <a:spcPts val="300"/>
        </a:spcAft>
        <a:buClr>
          <a:schemeClr val="accent2"/>
        </a:buClr>
        <a:buFont typeface="Wingdings 3" pitchFamily="18" charset="2"/>
        <a:buChar char=""/>
        <a:defRPr sz="900" kern="1200">
          <a:solidFill>
            <a:schemeClr val="tx1"/>
          </a:solidFill>
          <a:latin typeface="+mn-lt"/>
          <a:ea typeface="+mn-ea"/>
          <a:cs typeface="+mn-cs"/>
        </a:defRPr>
      </a:lvl9pPr>
    </p:bodyStyle>
    <p:otherStyle>
      <a:defPPr>
        <a:defRPr lang="en-US"/>
      </a:defPPr>
      <a:lvl1pPr marL="0" algn="l" defTabSz="685871" rtl="0" eaLnBrk="1" latinLnBrk="0" hangingPunct="1">
        <a:defRPr sz="1350" kern="1200">
          <a:solidFill>
            <a:schemeClr val="tx1"/>
          </a:solidFill>
          <a:latin typeface="+mn-lt"/>
          <a:ea typeface="+mn-ea"/>
          <a:cs typeface="+mn-cs"/>
        </a:defRPr>
      </a:lvl1pPr>
      <a:lvl2pPr marL="342935" algn="l" defTabSz="685871" rtl="0" eaLnBrk="1" latinLnBrk="0" hangingPunct="1">
        <a:defRPr sz="1350" kern="1200">
          <a:solidFill>
            <a:schemeClr val="tx1"/>
          </a:solidFill>
          <a:latin typeface="+mn-lt"/>
          <a:ea typeface="+mn-ea"/>
          <a:cs typeface="+mn-cs"/>
        </a:defRPr>
      </a:lvl2pPr>
      <a:lvl3pPr marL="685871" algn="l" defTabSz="685871" rtl="0" eaLnBrk="1" latinLnBrk="0" hangingPunct="1">
        <a:defRPr sz="1350" kern="1200">
          <a:solidFill>
            <a:schemeClr val="tx1"/>
          </a:solidFill>
          <a:latin typeface="+mn-lt"/>
          <a:ea typeface="+mn-ea"/>
          <a:cs typeface="+mn-cs"/>
        </a:defRPr>
      </a:lvl3pPr>
      <a:lvl4pPr marL="1028807" algn="l" defTabSz="685871" rtl="0" eaLnBrk="1" latinLnBrk="0" hangingPunct="1">
        <a:defRPr sz="1350" kern="1200">
          <a:solidFill>
            <a:schemeClr val="tx1"/>
          </a:solidFill>
          <a:latin typeface="+mn-lt"/>
          <a:ea typeface="+mn-ea"/>
          <a:cs typeface="+mn-cs"/>
        </a:defRPr>
      </a:lvl4pPr>
      <a:lvl5pPr marL="1371743" algn="l" defTabSz="685871" rtl="0" eaLnBrk="1" latinLnBrk="0" hangingPunct="1">
        <a:defRPr sz="1350" kern="1200">
          <a:solidFill>
            <a:schemeClr val="tx1"/>
          </a:solidFill>
          <a:latin typeface="+mn-lt"/>
          <a:ea typeface="+mn-ea"/>
          <a:cs typeface="+mn-cs"/>
        </a:defRPr>
      </a:lvl5pPr>
      <a:lvl6pPr marL="1714678" algn="l" defTabSz="685871" rtl="0" eaLnBrk="1" latinLnBrk="0" hangingPunct="1">
        <a:defRPr sz="1350" kern="1200">
          <a:solidFill>
            <a:schemeClr val="tx1"/>
          </a:solidFill>
          <a:latin typeface="+mn-lt"/>
          <a:ea typeface="+mn-ea"/>
          <a:cs typeface="+mn-cs"/>
        </a:defRPr>
      </a:lvl6pPr>
      <a:lvl7pPr marL="2057614" algn="l" defTabSz="685871" rtl="0" eaLnBrk="1" latinLnBrk="0" hangingPunct="1">
        <a:defRPr sz="1350" kern="1200">
          <a:solidFill>
            <a:schemeClr val="tx1"/>
          </a:solidFill>
          <a:latin typeface="+mn-lt"/>
          <a:ea typeface="+mn-ea"/>
          <a:cs typeface="+mn-cs"/>
        </a:defRPr>
      </a:lvl7pPr>
      <a:lvl8pPr marL="2400549" algn="l" defTabSz="685871" rtl="0" eaLnBrk="1" latinLnBrk="0" hangingPunct="1">
        <a:defRPr sz="1350" kern="1200">
          <a:solidFill>
            <a:schemeClr val="tx1"/>
          </a:solidFill>
          <a:latin typeface="+mn-lt"/>
          <a:ea typeface="+mn-ea"/>
          <a:cs typeface="+mn-cs"/>
        </a:defRPr>
      </a:lvl8pPr>
      <a:lvl9pPr marL="2743485" algn="l" defTabSz="685871"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4/relationships/chartEx" Target="../charts/chartEx1.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 Id="rId4" Type="http://schemas.openxmlformats.org/officeDocument/2006/relationships/image" Target="../media/image29.sv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3079">
            <a:extLst>
              <a:ext uri="{FF2B5EF4-FFF2-40B4-BE49-F238E27FC236}">
                <a16:creationId xmlns:a16="http://schemas.microsoft.com/office/drawing/2014/main" id="{AB902CB9-C7DC-4673-B7D5-F22DCF0EC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Text Box 2">
            <a:extLst>
              <a:ext uri="{FF2B5EF4-FFF2-40B4-BE49-F238E27FC236}">
                <a16:creationId xmlns:a16="http://schemas.microsoft.com/office/drawing/2014/main" id="{E043ADF3-DA1C-4941-AF26-50C48663A8F0}"/>
              </a:ext>
            </a:extLst>
          </p:cNvPr>
          <p:cNvSpPr txBox="1">
            <a:spLocks noChangeArrowheads="1"/>
          </p:cNvSpPr>
          <p:nvPr/>
        </p:nvSpPr>
        <p:spPr bwMode="auto">
          <a:xfrm>
            <a:off x="838200" y="2957666"/>
            <a:ext cx="10515595" cy="14998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b">
            <a:norm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ct val="0"/>
              </a:spcBef>
              <a:spcAft>
                <a:spcPts val="600"/>
              </a:spcAft>
            </a:pPr>
            <a:r>
              <a:rPr lang="fr-FR" sz="2800" cap="all">
                <a:solidFill>
                  <a:schemeClr val="accent1">
                    <a:lumMod val="75000"/>
                  </a:schemeClr>
                </a:solidFill>
                <a:latin typeface="Tw Cen MT Condensed"/>
                <a:ea typeface="+mj-ea"/>
                <a:cs typeface="+mj-cs"/>
              </a:rPr>
              <a:t>TDAH AU QUOTIDIEN</a:t>
            </a:r>
            <a:endParaRPr lang="en-US">
              <a:solidFill>
                <a:schemeClr val="accent1">
                  <a:lumMod val="75000"/>
                </a:schemeClr>
              </a:solidFill>
              <a:ea typeface="+mj-ea"/>
              <a:cs typeface="Arial" panose="020B0604020202020204" pitchFamily="34" charset="0"/>
            </a:endParaRPr>
          </a:p>
          <a:p>
            <a:pPr algn="ctr">
              <a:lnSpc>
                <a:spcPct val="90000"/>
              </a:lnSpc>
              <a:spcBef>
                <a:spcPct val="0"/>
              </a:spcBef>
              <a:spcAft>
                <a:spcPts val="600"/>
              </a:spcAft>
            </a:pPr>
            <a:r>
              <a:rPr lang="fr-FR" sz="2800" cap="all">
                <a:solidFill>
                  <a:schemeClr val="accent1">
                    <a:lumMod val="75000"/>
                  </a:schemeClr>
                </a:solidFill>
                <a:latin typeface="Tw Cen MT Condensed"/>
                <a:ea typeface="+mj-ea"/>
                <a:cs typeface="+mj-cs"/>
              </a:rPr>
              <a:t>DU REPERAGE A LA COORDINATION DES SOINS</a:t>
            </a:r>
            <a:endParaRPr lang="en-US">
              <a:solidFill>
                <a:schemeClr val="accent1">
                  <a:lumMod val="75000"/>
                </a:schemeClr>
              </a:solidFill>
              <a:ea typeface="+mj-ea"/>
              <a:cs typeface="Arial"/>
            </a:endParaRPr>
          </a:p>
          <a:p>
            <a:pPr algn="ctr">
              <a:lnSpc>
                <a:spcPct val="90000"/>
              </a:lnSpc>
              <a:spcBef>
                <a:spcPct val="0"/>
              </a:spcBef>
              <a:spcAft>
                <a:spcPts val="600"/>
              </a:spcAft>
            </a:pPr>
            <a:endParaRPr lang="fr-FR" sz="2800" cap="all">
              <a:solidFill>
                <a:schemeClr val="accent1">
                  <a:lumMod val="75000"/>
                </a:schemeClr>
              </a:solidFill>
              <a:latin typeface="Tw Cen MT Condensed"/>
              <a:ea typeface="+mj-ea"/>
              <a:cs typeface="Arial"/>
            </a:endParaRPr>
          </a:p>
        </p:txBody>
      </p:sp>
      <p:pic>
        <p:nvPicPr>
          <p:cNvPr id="5" name="Image 4" descr="L'association - HyperSupers - TDAH France">
            <a:extLst>
              <a:ext uri="{FF2B5EF4-FFF2-40B4-BE49-F238E27FC236}">
                <a16:creationId xmlns:a16="http://schemas.microsoft.com/office/drawing/2014/main" id="{F1C06B66-EF4F-241F-D9B6-7B4FBF57B7CC}"/>
              </a:ext>
            </a:extLst>
          </p:cNvPr>
          <p:cNvPicPr>
            <a:picLocks noChangeAspect="1"/>
          </p:cNvPicPr>
          <p:nvPr/>
        </p:nvPicPr>
        <p:blipFill>
          <a:blip r:embed="rId3"/>
          <a:stretch>
            <a:fillRect/>
          </a:stretch>
        </p:blipFill>
        <p:spPr>
          <a:xfrm>
            <a:off x="200624" y="986164"/>
            <a:ext cx="2251332" cy="1372763"/>
          </a:xfrm>
          <a:prstGeom prst="rect">
            <a:avLst/>
          </a:prstGeom>
          <a:ln>
            <a:solidFill>
              <a:schemeClr val="bg1"/>
            </a:solidFill>
          </a:ln>
        </p:spPr>
      </p:pic>
      <p:sp>
        <p:nvSpPr>
          <p:cNvPr id="3075" name="Text Box 3">
            <a:extLst>
              <a:ext uri="{FF2B5EF4-FFF2-40B4-BE49-F238E27FC236}">
                <a16:creationId xmlns:a16="http://schemas.microsoft.com/office/drawing/2014/main" id="{0E62345B-8B87-4685-B0F3-6DCE5D0D71D2}"/>
              </a:ext>
            </a:extLst>
          </p:cNvPr>
          <p:cNvSpPr txBox="1">
            <a:spLocks noChangeArrowheads="1"/>
          </p:cNvSpPr>
          <p:nvPr/>
        </p:nvSpPr>
        <p:spPr bwMode="auto">
          <a:xfrm>
            <a:off x="838200" y="4629233"/>
            <a:ext cx="10515595" cy="149307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rmAutofit/>
          </a:bodyPr>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Aft>
                <a:spcPts val="800"/>
              </a:spcAft>
            </a:pPr>
            <a:r>
              <a:rPr lang="fr-FR" sz="2400">
                <a:solidFill>
                  <a:schemeClr val="accent1">
                    <a:lumMod val="50000"/>
                  </a:schemeClr>
                </a:solidFill>
                <a:latin typeface="Tw Cen MT Condensed"/>
                <a:ea typeface="+mn-ea"/>
              </a:rPr>
              <a:t>Présentation du 19 février 2026</a:t>
            </a:r>
            <a:endParaRPr lang="en-US" sz="2000">
              <a:solidFill>
                <a:schemeClr val="accent1">
                  <a:lumMod val="50000"/>
                </a:schemeClr>
              </a:solidFill>
              <a:latin typeface="+mn-lt"/>
              <a:ea typeface="+mn-ea"/>
            </a:endParaRPr>
          </a:p>
          <a:p>
            <a:pPr algn="ctr">
              <a:lnSpc>
                <a:spcPct val="90000"/>
              </a:lnSpc>
              <a:spcAft>
                <a:spcPts val="800"/>
              </a:spcAft>
            </a:pPr>
            <a:r>
              <a:rPr lang="fr-FR" sz="2400">
                <a:solidFill>
                  <a:schemeClr val="accent1">
                    <a:lumMod val="50000"/>
                  </a:schemeClr>
                </a:solidFill>
                <a:latin typeface="Tw Cen MT Condensed"/>
                <a:ea typeface="+mn-ea"/>
              </a:rPr>
              <a:t>Dr Christelle Lassaigne</a:t>
            </a:r>
          </a:p>
        </p:txBody>
      </p:sp>
      <p:pic>
        <p:nvPicPr>
          <p:cNvPr id="3" name="Image 2" descr="IFSI DE L'HOPITAL LOUIS MOURIER • App'Ines">
            <a:extLst>
              <a:ext uri="{FF2B5EF4-FFF2-40B4-BE49-F238E27FC236}">
                <a16:creationId xmlns:a16="http://schemas.microsoft.com/office/drawing/2014/main" id="{74B6AFE3-DCAF-532E-C312-4792A2F42829}"/>
              </a:ext>
            </a:extLst>
          </p:cNvPr>
          <p:cNvPicPr>
            <a:picLocks noChangeAspect="1"/>
          </p:cNvPicPr>
          <p:nvPr/>
        </p:nvPicPr>
        <p:blipFill>
          <a:blip r:embed="rId4"/>
          <a:stretch>
            <a:fillRect/>
          </a:stretch>
        </p:blipFill>
        <p:spPr>
          <a:xfrm>
            <a:off x="2588062" y="1040065"/>
            <a:ext cx="2251332" cy="1264962"/>
          </a:xfrm>
          <a:prstGeom prst="rect">
            <a:avLst/>
          </a:prstGeom>
          <a:ln>
            <a:solidFill>
              <a:schemeClr val="bg1"/>
            </a:solidFill>
          </a:ln>
        </p:spPr>
      </p:pic>
      <p:pic>
        <p:nvPicPr>
          <p:cNvPr id="10" name="Image 9" descr="CHU Tours - Accueil GCS HUGO">
            <a:extLst>
              <a:ext uri="{FF2B5EF4-FFF2-40B4-BE49-F238E27FC236}">
                <a16:creationId xmlns:a16="http://schemas.microsoft.com/office/drawing/2014/main" id="{F03500F9-7B9C-55DB-C322-BD77593AB4A5}"/>
              </a:ext>
            </a:extLst>
          </p:cNvPr>
          <p:cNvPicPr>
            <a:picLocks noChangeAspect="1"/>
          </p:cNvPicPr>
          <p:nvPr/>
        </p:nvPicPr>
        <p:blipFill>
          <a:blip r:embed="rId5"/>
          <a:stretch>
            <a:fillRect/>
          </a:stretch>
        </p:blipFill>
        <p:spPr>
          <a:xfrm>
            <a:off x="4975500" y="1055802"/>
            <a:ext cx="2251332" cy="1233488"/>
          </a:xfrm>
          <a:prstGeom prst="rect">
            <a:avLst/>
          </a:prstGeom>
          <a:ln>
            <a:solidFill>
              <a:schemeClr val="bg1"/>
            </a:solidFill>
          </a:ln>
        </p:spPr>
      </p:pic>
      <p:pic>
        <p:nvPicPr>
          <p:cNvPr id="7" name="Image 6" descr="Une image contenant Police, Graphique, logo, graphisme&#10;&#10;Le contenu généré par l’IA peut être incorrect.">
            <a:extLst>
              <a:ext uri="{FF2B5EF4-FFF2-40B4-BE49-F238E27FC236}">
                <a16:creationId xmlns:a16="http://schemas.microsoft.com/office/drawing/2014/main" id="{64DECF5C-C42B-C145-6D9F-0D720CDBE88C}"/>
              </a:ext>
            </a:extLst>
          </p:cNvPr>
          <p:cNvPicPr>
            <a:picLocks noChangeAspect="1"/>
          </p:cNvPicPr>
          <p:nvPr/>
        </p:nvPicPr>
        <p:blipFill>
          <a:blip r:embed="rId6"/>
          <a:stretch>
            <a:fillRect/>
          </a:stretch>
        </p:blipFill>
        <p:spPr>
          <a:xfrm>
            <a:off x="7362938" y="1179853"/>
            <a:ext cx="2251332" cy="985385"/>
          </a:xfrm>
          <a:prstGeom prst="rect">
            <a:avLst/>
          </a:prstGeom>
          <a:ln>
            <a:solidFill>
              <a:schemeClr val="bg1"/>
            </a:solidFill>
          </a:ln>
        </p:spPr>
      </p:pic>
      <p:pic>
        <p:nvPicPr>
          <p:cNvPr id="6" name="Image 5" descr="Une image contenant texte, logo, Police&#10;&#10;Le contenu généré par l’IA peut être incorrect.">
            <a:extLst>
              <a:ext uri="{FF2B5EF4-FFF2-40B4-BE49-F238E27FC236}">
                <a16:creationId xmlns:a16="http://schemas.microsoft.com/office/drawing/2014/main" id="{D9602C4F-FF40-D0BD-3372-CCF49281F8D9}"/>
              </a:ext>
            </a:extLst>
          </p:cNvPr>
          <p:cNvPicPr>
            <a:picLocks noChangeAspect="1"/>
          </p:cNvPicPr>
          <p:nvPr/>
        </p:nvPicPr>
        <p:blipFill>
          <a:blip r:embed="rId7"/>
          <a:stretch>
            <a:fillRect/>
          </a:stretch>
        </p:blipFill>
        <p:spPr>
          <a:xfrm>
            <a:off x="9750377" y="1354545"/>
            <a:ext cx="2251332" cy="636001"/>
          </a:xfrm>
          <a:prstGeom prst="rect">
            <a:avLst/>
          </a:prstGeom>
          <a:ln>
            <a:solidFill>
              <a:schemeClr val="bg1"/>
            </a:solidFill>
          </a:ln>
        </p:spPr>
      </p:pic>
      <p:sp>
        <p:nvSpPr>
          <p:cNvPr id="2" name="Espace réservé du numéro de diapositive 1">
            <a:extLst>
              <a:ext uri="{FF2B5EF4-FFF2-40B4-BE49-F238E27FC236}">
                <a16:creationId xmlns:a16="http://schemas.microsoft.com/office/drawing/2014/main" id="{7EEC9C96-E838-4DFF-8372-BA2BE00D57E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B18CA7B-6C2B-435C-89CE-7B9D71FD5DD7}" type="slidenum">
              <a:rPr lang="en-US" altLang="de-DE" smtClean="0"/>
              <a:pPr>
                <a:spcAft>
                  <a:spcPts val="600"/>
                </a:spcAft>
              </a:pPr>
              <a:t>1</a:t>
            </a:fld>
            <a:endParaRPr lang="en-US" altLang="de-DE"/>
          </a:p>
        </p:txBody>
      </p:sp>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6A61D-5EF2-2860-054F-6486548A6F97}"/>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2F0A6638-3270-A049-D2BF-6BD85D2DEB78}"/>
              </a:ext>
            </a:extLst>
          </p:cNvPr>
          <p:cNvSpPr>
            <a:spLocks noGrp="1" noChangeArrowheads="1"/>
          </p:cNvSpPr>
          <p:nvPr>
            <p:ph type="title"/>
          </p:nvPr>
        </p:nvSpPr>
        <p:spPr>
          <a:xfrm>
            <a:off x="801856" y="671856"/>
            <a:ext cx="8273040" cy="513068"/>
          </a:xfrm>
          <a:ln/>
        </p:spPr>
        <p:txBody>
          <a:bodyPr>
            <a:normAutofit fontScale="90000"/>
          </a:bodyPr>
          <a:lstStyle/>
          <a:p>
            <a:pPr>
              <a:lnSpc>
                <a:spcPct val="102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900">
                <a:solidFill>
                  <a:schemeClr val="accent1">
                    <a:lumMod val="75000"/>
                  </a:schemeClr>
                </a:solidFill>
              </a:rPr>
              <a:t>AMENAGEMENTS PEDAGOGIQUES</a:t>
            </a:r>
          </a:p>
        </p:txBody>
      </p:sp>
      <p:sp>
        <p:nvSpPr>
          <p:cNvPr id="4098" name="Rectangle 2">
            <a:extLst>
              <a:ext uri="{FF2B5EF4-FFF2-40B4-BE49-F238E27FC236}">
                <a16:creationId xmlns:a16="http://schemas.microsoft.com/office/drawing/2014/main" id="{B322A1B5-4D9E-5087-2F3F-A8D97E977E71}"/>
              </a:ext>
            </a:extLst>
          </p:cNvPr>
          <p:cNvSpPr>
            <a:spLocks noGrp="1" noChangeArrowheads="1"/>
          </p:cNvSpPr>
          <p:nvPr>
            <p:ph idx="1"/>
          </p:nvPr>
        </p:nvSpPr>
        <p:spPr>
          <a:xfrm>
            <a:off x="801856" y="1207474"/>
            <a:ext cx="8229024" cy="689930"/>
          </a:xfrm>
          <a:ln/>
        </p:spPr>
        <p:txBody>
          <a:bodyPr vert="horz" lIns="45720" tIns="17603" rIns="45720" bIns="45720" rtlCol="0" anchor="t">
            <a:noAutofit/>
          </a:bodyPr>
          <a:lstStyle/>
          <a:p>
            <a:pPr marL="391160" indent="-293370">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50">
              <a:solidFill>
                <a:schemeClr val="accent1">
                  <a:lumMod val="50000"/>
                </a:schemeClr>
              </a:solidFill>
              <a:latin typeface="+mj-lt"/>
            </a:endParaRPr>
          </a:p>
          <a:p>
            <a:pPr marL="391160" indent="-29337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96">
              <a:latin typeface="+mj-lt"/>
            </a:endParaRPr>
          </a:p>
        </p:txBody>
      </p:sp>
      <p:sp>
        <p:nvSpPr>
          <p:cNvPr id="4" name="Espace réservé du numéro de diapositive 3">
            <a:extLst>
              <a:ext uri="{FF2B5EF4-FFF2-40B4-BE49-F238E27FC236}">
                <a16:creationId xmlns:a16="http://schemas.microsoft.com/office/drawing/2014/main" id="{F50AA480-23C4-5683-5E7D-2614783C4A05}"/>
              </a:ext>
            </a:extLst>
          </p:cNvPr>
          <p:cNvSpPr>
            <a:spLocks noGrp="1"/>
          </p:cNvSpPr>
          <p:nvPr>
            <p:ph type="sldNum" sz="quarter" idx="12"/>
          </p:nvPr>
        </p:nvSpPr>
        <p:spPr/>
        <p:txBody>
          <a:bodyPr/>
          <a:lstStyle/>
          <a:p>
            <a:pPr defTabSz="414772"/>
            <a:fld id="{6C579514-BFA3-4C51-BDAB-AAAD9C3D21A9}" type="slidenum">
              <a:rPr lang="fr-FR" altLang="de-DE">
                <a:solidFill>
                  <a:prstClr val="black">
                    <a:lumMod val="95000"/>
                    <a:lumOff val="5000"/>
                  </a:prstClr>
                </a:solidFill>
                <a:latin typeface="Tw Cen MT Condensed" panose="020B0606020104020203"/>
              </a:rPr>
              <a:pPr defTabSz="414772"/>
              <a:t>10</a:t>
            </a:fld>
            <a:endParaRPr lang="fr-FR" altLang="de-DE">
              <a:solidFill>
                <a:prstClr val="black">
                  <a:lumMod val="95000"/>
                  <a:lumOff val="5000"/>
                </a:prstClr>
              </a:solidFill>
              <a:latin typeface="Tw Cen MT Condensed" panose="020B0606020104020203"/>
            </a:endParaRPr>
          </a:p>
        </p:txBody>
      </p:sp>
      <p:pic>
        <p:nvPicPr>
          <p:cNvPr id="2" name="Image 1" descr="Une image contenant texte, Visage humain, capture d’écran, personne&#10;&#10;Le contenu généré par l’IA peut être incorrect.">
            <a:extLst>
              <a:ext uri="{FF2B5EF4-FFF2-40B4-BE49-F238E27FC236}">
                <a16:creationId xmlns:a16="http://schemas.microsoft.com/office/drawing/2014/main" id="{E3D426D0-19B5-FD01-F8FE-5ABBF1BE3303}"/>
              </a:ext>
            </a:extLst>
          </p:cNvPr>
          <p:cNvPicPr>
            <a:picLocks noChangeAspect="1"/>
          </p:cNvPicPr>
          <p:nvPr/>
        </p:nvPicPr>
        <p:blipFill>
          <a:blip r:embed="rId3"/>
          <a:stretch>
            <a:fillRect/>
          </a:stretch>
        </p:blipFill>
        <p:spPr>
          <a:xfrm>
            <a:off x="2151573" y="1187822"/>
            <a:ext cx="3507356" cy="5266766"/>
          </a:xfrm>
          <a:prstGeom prst="rect">
            <a:avLst/>
          </a:prstGeom>
        </p:spPr>
      </p:pic>
      <p:pic>
        <p:nvPicPr>
          <p:cNvPr id="3" name="Image 2" descr="Une image contenant texte, Dessin d’enfant, dessin humoristique, illustration&#10;&#10;Le contenu généré par l’IA peut être incorrect.">
            <a:extLst>
              <a:ext uri="{FF2B5EF4-FFF2-40B4-BE49-F238E27FC236}">
                <a16:creationId xmlns:a16="http://schemas.microsoft.com/office/drawing/2014/main" id="{B16887E7-462F-9C3C-D4F5-4A6757465049}"/>
              </a:ext>
            </a:extLst>
          </p:cNvPr>
          <p:cNvPicPr>
            <a:picLocks noChangeAspect="1"/>
          </p:cNvPicPr>
          <p:nvPr/>
        </p:nvPicPr>
        <p:blipFill>
          <a:blip r:embed="rId4"/>
          <a:stretch>
            <a:fillRect/>
          </a:stretch>
        </p:blipFill>
        <p:spPr>
          <a:xfrm>
            <a:off x="6096560" y="295275"/>
            <a:ext cx="4324350" cy="6267450"/>
          </a:xfrm>
          <a:prstGeom prst="rect">
            <a:avLst/>
          </a:prstGeom>
        </p:spPr>
      </p:pic>
    </p:spTree>
    <p:extLst>
      <p:ext uri="{BB962C8B-B14F-4D97-AF65-F5344CB8AC3E}">
        <p14:creationId xmlns:p14="http://schemas.microsoft.com/office/powerpoint/2010/main" val="292773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8">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nodePh="1">
                                  <p:stCondLst>
                                    <p:cond delay="0"/>
                                  </p:stCondLst>
                                  <p:endCondLst>
                                    <p:cond evt="begin" delay="0">
                                      <p:tn val="11"/>
                                    </p:cond>
                                  </p:endCondLst>
                                  <p:childTnLst>
                                    <p:set>
                                      <p:cBhvr>
                                        <p:cTn id="12"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animBg="1"/>
      <p:bldP spid="4098"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11C08-C54B-4A0D-7382-7D072F8F2344}"/>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B3CD0523-469C-6D82-DEA8-783A85F5D721}"/>
              </a:ext>
            </a:extLst>
          </p:cNvPr>
          <p:cNvSpPr>
            <a:spLocks noGrp="1" noChangeArrowheads="1"/>
          </p:cNvSpPr>
          <p:nvPr>
            <p:ph type="title"/>
          </p:nvPr>
        </p:nvSpPr>
        <p:spPr>
          <a:xfrm>
            <a:off x="769659" y="950898"/>
            <a:ext cx="8273040" cy="513068"/>
          </a:xfrm>
          <a:ln/>
        </p:spPr>
        <p:txBody>
          <a:bodyPr>
            <a:normAutofit fontScale="90000"/>
          </a:bodyPr>
          <a:lstStyle/>
          <a:p>
            <a:pPr>
              <a:lnSpc>
                <a:spcPct val="102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900">
                <a:solidFill>
                  <a:schemeClr val="accent1">
                    <a:lumMod val="75000"/>
                  </a:schemeClr>
                </a:solidFill>
              </a:rPr>
              <a:t>PRISE EN CHARGE MEDICAMENTEUSE : </a:t>
            </a:r>
            <a:br>
              <a:rPr lang="fr-FR" altLang="de-DE" sz="2900">
                <a:solidFill>
                  <a:schemeClr val="accent1">
                    <a:lumMod val="75000"/>
                  </a:schemeClr>
                </a:solidFill>
              </a:rPr>
            </a:br>
            <a:r>
              <a:rPr lang="fr-FR" altLang="de-DE" sz="2900">
                <a:solidFill>
                  <a:schemeClr val="accent1">
                    <a:lumMod val="75000"/>
                  </a:schemeClr>
                </a:solidFill>
              </a:rPr>
              <a:t>MECANISME D'ACTION DU METHYLPHENIDATE</a:t>
            </a:r>
          </a:p>
        </p:txBody>
      </p:sp>
      <p:sp>
        <p:nvSpPr>
          <p:cNvPr id="4098" name="Rectangle 2">
            <a:extLst>
              <a:ext uri="{FF2B5EF4-FFF2-40B4-BE49-F238E27FC236}">
                <a16:creationId xmlns:a16="http://schemas.microsoft.com/office/drawing/2014/main" id="{DE6F4680-13ED-889F-9D5C-B20DCBAA4691}"/>
              </a:ext>
            </a:extLst>
          </p:cNvPr>
          <p:cNvSpPr>
            <a:spLocks noGrp="1" noChangeArrowheads="1"/>
          </p:cNvSpPr>
          <p:nvPr>
            <p:ph idx="1"/>
          </p:nvPr>
        </p:nvSpPr>
        <p:spPr>
          <a:xfrm>
            <a:off x="801856" y="1196742"/>
            <a:ext cx="8229024" cy="689930"/>
          </a:xfrm>
          <a:ln/>
        </p:spPr>
        <p:txBody>
          <a:bodyPr vert="horz" lIns="45720" tIns="17603" rIns="45720" bIns="45720" rtlCol="0" anchor="t">
            <a:noAutofit/>
          </a:bodyPr>
          <a:lstStyle/>
          <a:p>
            <a:pPr marL="97790"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50">
              <a:solidFill>
                <a:schemeClr val="accent1">
                  <a:lumMod val="50000"/>
                </a:schemeClr>
              </a:solidFill>
              <a:latin typeface="+mj-lt"/>
            </a:endParaRPr>
          </a:p>
          <a:p>
            <a:pPr marL="391160" indent="-29337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96">
              <a:latin typeface="+mj-lt"/>
            </a:endParaRPr>
          </a:p>
        </p:txBody>
      </p:sp>
      <p:sp>
        <p:nvSpPr>
          <p:cNvPr id="4" name="Espace réservé du numéro de diapositive 3">
            <a:extLst>
              <a:ext uri="{FF2B5EF4-FFF2-40B4-BE49-F238E27FC236}">
                <a16:creationId xmlns:a16="http://schemas.microsoft.com/office/drawing/2014/main" id="{04A0EB5D-63E2-5AC4-61C1-07AD6F1E2FC4}"/>
              </a:ext>
            </a:extLst>
          </p:cNvPr>
          <p:cNvSpPr>
            <a:spLocks noGrp="1"/>
          </p:cNvSpPr>
          <p:nvPr>
            <p:ph type="sldNum" sz="quarter" idx="12"/>
          </p:nvPr>
        </p:nvSpPr>
        <p:spPr/>
        <p:txBody>
          <a:bodyPr/>
          <a:lstStyle/>
          <a:p>
            <a:pPr defTabSz="414772"/>
            <a:fld id="{6C579514-BFA3-4C51-BDAB-AAAD9C3D21A9}" type="slidenum">
              <a:rPr lang="fr-FR" altLang="de-DE">
                <a:solidFill>
                  <a:prstClr val="black">
                    <a:lumMod val="95000"/>
                    <a:lumOff val="5000"/>
                  </a:prstClr>
                </a:solidFill>
                <a:latin typeface="Tw Cen MT Condensed" panose="020B0606020104020203"/>
              </a:rPr>
              <a:pPr defTabSz="414772"/>
              <a:t>11</a:t>
            </a:fld>
            <a:endParaRPr lang="fr-FR" altLang="de-DE">
              <a:solidFill>
                <a:prstClr val="black">
                  <a:lumMod val="95000"/>
                  <a:lumOff val="5000"/>
                </a:prstClr>
              </a:solidFill>
              <a:latin typeface="Tw Cen MT Condensed" panose="020B0606020104020203"/>
            </a:endParaRPr>
          </a:p>
        </p:txBody>
      </p:sp>
      <p:pic>
        <p:nvPicPr>
          <p:cNvPr id="2" name="Image 1" descr="Une image contenant texte, clipart, dessin humoristique, illustration&#10;&#10;Le contenu généré par l’IA peut être incorrect.">
            <a:extLst>
              <a:ext uri="{FF2B5EF4-FFF2-40B4-BE49-F238E27FC236}">
                <a16:creationId xmlns:a16="http://schemas.microsoft.com/office/drawing/2014/main" id="{ABCDC69E-9B09-3F73-1C58-4E606FC0DED2}"/>
              </a:ext>
            </a:extLst>
          </p:cNvPr>
          <p:cNvPicPr>
            <a:picLocks noChangeAspect="1"/>
          </p:cNvPicPr>
          <p:nvPr/>
        </p:nvPicPr>
        <p:blipFill>
          <a:blip r:embed="rId3"/>
          <a:stretch>
            <a:fillRect/>
          </a:stretch>
        </p:blipFill>
        <p:spPr>
          <a:xfrm>
            <a:off x="3559968" y="1847835"/>
            <a:ext cx="4209800" cy="4162568"/>
          </a:xfrm>
          <a:prstGeom prst="rect">
            <a:avLst/>
          </a:prstGeom>
        </p:spPr>
      </p:pic>
    </p:spTree>
    <p:extLst>
      <p:ext uri="{BB962C8B-B14F-4D97-AF65-F5344CB8AC3E}">
        <p14:creationId xmlns:p14="http://schemas.microsoft.com/office/powerpoint/2010/main" val="306473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8">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nodePh="1">
                                  <p:stCondLst>
                                    <p:cond delay="0"/>
                                  </p:stCondLst>
                                  <p:endCondLst>
                                    <p:cond evt="begin" delay="0">
                                      <p:tn val="11"/>
                                    </p:cond>
                                  </p:endCondLst>
                                  <p:childTnLst>
                                    <p:set>
                                      <p:cBhvr>
                                        <p:cTn id="12"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animBg="1"/>
      <p:bldP spid="409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4CF34-C8F6-4979-17F1-B72EA5B467A3}"/>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7200A2FC-E56E-3AB1-D948-05277C534372}"/>
              </a:ext>
            </a:extLst>
          </p:cNvPr>
          <p:cNvSpPr>
            <a:spLocks noGrp="1" noChangeArrowheads="1"/>
          </p:cNvSpPr>
          <p:nvPr>
            <p:ph type="title"/>
          </p:nvPr>
        </p:nvSpPr>
        <p:spPr>
          <a:xfrm>
            <a:off x="769659" y="950898"/>
            <a:ext cx="8273040" cy="513068"/>
          </a:xfrm>
          <a:ln/>
        </p:spPr>
        <p:txBody>
          <a:bodyPr>
            <a:normAutofit fontScale="90000"/>
          </a:bodyPr>
          <a:lstStyle/>
          <a:p>
            <a:pPr>
              <a:lnSpc>
                <a:spcPct val="102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900">
                <a:solidFill>
                  <a:schemeClr val="accent1">
                    <a:lumMod val="75000"/>
                  </a:schemeClr>
                </a:solidFill>
              </a:rPr>
              <a:t>PRISE EN CHARGE MEDICAMENTEUSE : </a:t>
            </a:r>
            <a:br>
              <a:rPr lang="fr-FR" altLang="de-DE" sz="2900">
                <a:solidFill>
                  <a:schemeClr val="accent1">
                    <a:lumMod val="75000"/>
                  </a:schemeClr>
                </a:solidFill>
              </a:rPr>
            </a:br>
            <a:r>
              <a:rPr lang="fr-FR" altLang="de-DE" sz="2900">
                <a:solidFill>
                  <a:schemeClr val="accent1">
                    <a:lumMod val="75000"/>
                  </a:schemeClr>
                </a:solidFill>
              </a:rPr>
              <a:t>LES INDICATIONS</a:t>
            </a:r>
          </a:p>
        </p:txBody>
      </p:sp>
      <p:sp>
        <p:nvSpPr>
          <p:cNvPr id="4098" name="Rectangle 2">
            <a:extLst>
              <a:ext uri="{FF2B5EF4-FFF2-40B4-BE49-F238E27FC236}">
                <a16:creationId xmlns:a16="http://schemas.microsoft.com/office/drawing/2014/main" id="{C497B5B8-8B25-8E30-5C16-8020ED0AF335}"/>
              </a:ext>
            </a:extLst>
          </p:cNvPr>
          <p:cNvSpPr>
            <a:spLocks noGrp="1" noChangeArrowheads="1"/>
          </p:cNvSpPr>
          <p:nvPr>
            <p:ph idx="1"/>
          </p:nvPr>
        </p:nvSpPr>
        <p:spPr>
          <a:xfrm>
            <a:off x="962842" y="1958743"/>
            <a:ext cx="8229024" cy="689930"/>
          </a:xfrm>
          <a:ln/>
        </p:spPr>
        <p:txBody>
          <a:bodyPr vert="horz" lIns="45720" tIns="17603" rIns="45720" bIns="45720" rtlCol="0" anchor="t">
            <a:noAutofit/>
          </a:bodyPr>
          <a:lstStyle/>
          <a:p>
            <a:pPr marL="97790"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50">
              <a:solidFill>
                <a:schemeClr val="accent1">
                  <a:lumMod val="50000"/>
                </a:schemeClr>
              </a:solidFill>
              <a:latin typeface="+mj-lt"/>
            </a:endParaRPr>
          </a:p>
          <a:p>
            <a:pPr marL="391160" indent="-29337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96">
              <a:latin typeface="+mj-lt"/>
            </a:endParaRPr>
          </a:p>
        </p:txBody>
      </p:sp>
      <p:sp>
        <p:nvSpPr>
          <p:cNvPr id="4" name="Espace réservé du numéro de diapositive 3">
            <a:extLst>
              <a:ext uri="{FF2B5EF4-FFF2-40B4-BE49-F238E27FC236}">
                <a16:creationId xmlns:a16="http://schemas.microsoft.com/office/drawing/2014/main" id="{110DCAAE-572A-4360-9F88-2CB36979F1F9}"/>
              </a:ext>
            </a:extLst>
          </p:cNvPr>
          <p:cNvSpPr>
            <a:spLocks noGrp="1"/>
          </p:cNvSpPr>
          <p:nvPr>
            <p:ph type="sldNum" sz="quarter" idx="12"/>
          </p:nvPr>
        </p:nvSpPr>
        <p:spPr/>
        <p:txBody>
          <a:bodyPr/>
          <a:lstStyle/>
          <a:p>
            <a:pPr defTabSz="414772"/>
            <a:fld id="{6C579514-BFA3-4C51-BDAB-AAAD9C3D21A9}" type="slidenum">
              <a:rPr lang="fr-FR" altLang="de-DE">
                <a:solidFill>
                  <a:prstClr val="black">
                    <a:lumMod val="95000"/>
                    <a:lumOff val="5000"/>
                  </a:prstClr>
                </a:solidFill>
                <a:latin typeface="Tw Cen MT Condensed" panose="020B0606020104020203"/>
              </a:rPr>
              <a:pPr defTabSz="414772"/>
              <a:t>12</a:t>
            </a:fld>
            <a:endParaRPr lang="fr-FR" altLang="de-DE">
              <a:solidFill>
                <a:prstClr val="black">
                  <a:lumMod val="95000"/>
                  <a:lumOff val="5000"/>
                </a:prstClr>
              </a:solidFill>
              <a:latin typeface="Tw Cen MT Condensed" panose="020B0606020104020203"/>
            </a:endParaRPr>
          </a:p>
        </p:txBody>
      </p:sp>
      <p:sp>
        <p:nvSpPr>
          <p:cNvPr id="2" name="ZoneTexte 1">
            <a:extLst>
              <a:ext uri="{FF2B5EF4-FFF2-40B4-BE49-F238E27FC236}">
                <a16:creationId xmlns:a16="http://schemas.microsoft.com/office/drawing/2014/main" id="{59287DA9-7045-28D3-C493-45A010F5A12A}"/>
              </a:ext>
            </a:extLst>
          </p:cNvPr>
          <p:cNvSpPr txBox="1"/>
          <p:nvPr/>
        </p:nvSpPr>
        <p:spPr>
          <a:xfrm>
            <a:off x="771538" y="3431133"/>
            <a:ext cx="477891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accent2">
                    <a:lumMod val="76000"/>
                  </a:schemeClr>
                </a:solidFill>
                <a:latin typeface="+mj-lt"/>
                <a:ea typeface="+mj-ea"/>
                <a:cs typeface="+mj-cs"/>
              </a:rPr>
              <a:t>EVALUATION BENEFICES/RISQUES</a:t>
            </a:r>
          </a:p>
          <a:p>
            <a:pPr marL="285750" indent="-285750">
              <a:spcBef>
                <a:spcPct val="20000"/>
              </a:spcBef>
              <a:buFont typeface="Arial"/>
              <a:buChar char="•"/>
            </a:pPr>
            <a:r>
              <a:rPr lang="en-US" sz="2000">
                <a:solidFill>
                  <a:schemeClr val="accent1">
                    <a:lumMod val="50000"/>
                  </a:schemeClr>
                </a:solidFill>
                <a:latin typeface="+mj-lt"/>
              </a:rPr>
              <a:t>AMM à </a:t>
            </a:r>
            <a:r>
              <a:rPr lang="en-US" sz="2000" err="1">
                <a:solidFill>
                  <a:schemeClr val="accent1">
                    <a:lumMod val="50000"/>
                  </a:schemeClr>
                </a:solidFill>
                <a:latin typeface="+mj-lt"/>
              </a:rPr>
              <a:t>partir</a:t>
            </a:r>
            <a:r>
              <a:rPr lang="en-US" sz="2000">
                <a:solidFill>
                  <a:schemeClr val="accent1">
                    <a:lumMod val="50000"/>
                  </a:schemeClr>
                </a:solidFill>
                <a:latin typeface="+mj-lt"/>
              </a:rPr>
              <a:t> de 6 </a:t>
            </a:r>
            <a:r>
              <a:rPr lang="en-US" sz="2000" err="1">
                <a:solidFill>
                  <a:schemeClr val="accent1">
                    <a:lumMod val="50000"/>
                  </a:schemeClr>
                </a:solidFill>
                <a:latin typeface="+mj-lt"/>
              </a:rPr>
              <a:t>ans</a:t>
            </a:r>
            <a:r>
              <a:rPr lang="en-US" sz="1600">
                <a:solidFill>
                  <a:schemeClr val="accent1">
                    <a:lumMod val="50000"/>
                  </a:schemeClr>
                </a:solidFill>
                <a:latin typeface="+mj-lt"/>
              </a:rPr>
              <a:t> </a:t>
            </a:r>
            <a:r>
              <a:rPr lang="en-US" sz="1600" i="1">
                <a:solidFill>
                  <a:schemeClr val="accent1">
                    <a:lumMod val="50000"/>
                  </a:schemeClr>
                </a:solidFill>
                <a:latin typeface="+mj-lt"/>
              </a:rPr>
              <a:t>(adaptation possible à 5 </a:t>
            </a:r>
            <a:r>
              <a:rPr lang="en-US" sz="1600" i="1" err="1">
                <a:solidFill>
                  <a:schemeClr val="accent1">
                    <a:lumMod val="50000"/>
                  </a:schemeClr>
                </a:solidFill>
                <a:latin typeface="+mj-lt"/>
              </a:rPr>
              <a:t>ans</a:t>
            </a:r>
            <a:r>
              <a:rPr lang="en-US" sz="1600" i="1">
                <a:solidFill>
                  <a:schemeClr val="accent1">
                    <a:lumMod val="50000"/>
                  </a:schemeClr>
                </a:solidFill>
                <a:latin typeface="+mj-lt"/>
              </a:rPr>
              <a:t> </a:t>
            </a:r>
            <a:r>
              <a:rPr lang="en-US" sz="1600" i="1" err="1">
                <a:solidFill>
                  <a:schemeClr val="accent1">
                    <a:lumMod val="50000"/>
                  </a:schemeClr>
                </a:solidFill>
                <a:latin typeface="+mj-lt"/>
              </a:rPr>
              <a:t>si</a:t>
            </a:r>
            <a:r>
              <a:rPr lang="en-US" sz="1600" i="1">
                <a:solidFill>
                  <a:schemeClr val="accent1">
                    <a:lumMod val="50000"/>
                  </a:schemeClr>
                </a:solidFill>
                <a:latin typeface="+mj-lt"/>
              </a:rPr>
              <a:t> trouble </a:t>
            </a:r>
            <a:r>
              <a:rPr lang="en-US" sz="1600" i="1" err="1">
                <a:solidFill>
                  <a:schemeClr val="accent1">
                    <a:lumMod val="50000"/>
                  </a:schemeClr>
                </a:solidFill>
                <a:latin typeface="+mj-lt"/>
              </a:rPr>
              <a:t>sévère</a:t>
            </a:r>
            <a:r>
              <a:rPr lang="en-US" sz="1600" i="1">
                <a:solidFill>
                  <a:schemeClr val="accent1">
                    <a:lumMod val="50000"/>
                  </a:schemeClr>
                </a:solidFill>
                <a:latin typeface="+mj-lt"/>
              </a:rPr>
              <a:t>)</a:t>
            </a:r>
          </a:p>
          <a:p>
            <a:pPr marL="285750" indent="-285750">
              <a:spcBef>
                <a:spcPct val="20000"/>
              </a:spcBef>
              <a:buFont typeface="Arial"/>
              <a:buChar char="•"/>
            </a:pPr>
            <a:r>
              <a:rPr lang="en-US" sz="2000">
                <a:solidFill>
                  <a:schemeClr val="accent1">
                    <a:lumMod val="50000"/>
                  </a:schemeClr>
                </a:solidFill>
                <a:latin typeface="+mj-lt"/>
              </a:rPr>
              <a:t>Estime de soi et </a:t>
            </a:r>
            <a:r>
              <a:rPr lang="en-US" sz="2000" err="1">
                <a:solidFill>
                  <a:schemeClr val="accent1">
                    <a:lumMod val="50000"/>
                  </a:schemeClr>
                </a:solidFill>
                <a:latin typeface="+mj-lt"/>
              </a:rPr>
              <a:t>épanouissement</a:t>
            </a:r>
            <a:endParaRPr lang="en-US" sz="2000">
              <a:solidFill>
                <a:schemeClr val="accent1">
                  <a:lumMod val="50000"/>
                </a:schemeClr>
              </a:solidFill>
              <a:latin typeface="+mj-lt"/>
            </a:endParaRPr>
          </a:p>
          <a:p>
            <a:pPr marL="285750" indent="-285750">
              <a:spcBef>
                <a:spcPct val="20000"/>
              </a:spcBef>
              <a:buFont typeface="Arial"/>
              <a:buChar char="•"/>
            </a:pPr>
            <a:r>
              <a:rPr lang="en-US" sz="2000" err="1">
                <a:solidFill>
                  <a:schemeClr val="accent1">
                    <a:lumMod val="50000"/>
                  </a:schemeClr>
                </a:solidFill>
                <a:latin typeface="+mj-lt"/>
              </a:rPr>
              <a:t>Bénéfices</a:t>
            </a:r>
            <a:r>
              <a:rPr lang="fr-FR" sz="2000">
                <a:solidFill>
                  <a:schemeClr val="accent1">
                    <a:lumMod val="50000"/>
                  </a:schemeClr>
                </a:solidFill>
                <a:latin typeface="+mj-lt"/>
              </a:rPr>
              <a:t> au</a:t>
            </a:r>
            <a:r>
              <a:rPr lang="en-US" sz="2000">
                <a:solidFill>
                  <a:schemeClr val="accent1">
                    <a:lumMod val="50000"/>
                  </a:schemeClr>
                </a:solidFill>
                <a:latin typeface="+mj-lt"/>
              </a:rPr>
              <a:t> long </a:t>
            </a:r>
            <a:r>
              <a:rPr lang="en-US" sz="2000" err="1">
                <a:solidFill>
                  <a:schemeClr val="accent1">
                    <a:lumMod val="50000"/>
                  </a:schemeClr>
                </a:solidFill>
                <a:latin typeface="+mj-lt"/>
              </a:rPr>
              <a:t>cours</a:t>
            </a:r>
            <a:r>
              <a:rPr lang="en-US" sz="2000">
                <a:solidFill>
                  <a:schemeClr val="accent1">
                    <a:lumMod val="50000"/>
                  </a:schemeClr>
                </a:solidFill>
                <a:latin typeface="+mj-lt"/>
              </a:rPr>
              <a:t> +++</a:t>
            </a:r>
          </a:p>
          <a:p>
            <a:pPr marL="285750" indent="-285750">
              <a:spcBef>
                <a:spcPct val="20000"/>
              </a:spcBef>
              <a:buFont typeface="Arial"/>
              <a:buChar char="•"/>
            </a:pPr>
            <a:r>
              <a:rPr lang="en-US" sz="2000">
                <a:solidFill>
                  <a:schemeClr val="accent1">
                    <a:lumMod val="50000"/>
                  </a:schemeClr>
                </a:solidFill>
                <a:latin typeface="+mj-lt"/>
              </a:rPr>
              <a:t>Impact possible sur le </a:t>
            </a:r>
            <a:r>
              <a:rPr lang="en-US" sz="2000" err="1">
                <a:solidFill>
                  <a:schemeClr val="accent1">
                    <a:lumMod val="50000"/>
                  </a:schemeClr>
                </a:solidFill>
                <a:latin typeface="+mj-lt"/>
              </a:rPr>
              <a:t>pronostic</a:t>
            </a:r>
            <a:r>
              <a:rPr lang="en-US" sz="2000">
                <a:solidFill>
                  <a:schemeClr val="accent1">
                    <a:lumMod val="50000"/>
                  </a:schemeClr>
                </a:solidFill>
                <a:latin typeface="+mj-lt"/>
              </a:rPr>
              <a:t> </a:t>
            </a:r>
            <a:r>
              <a:rPr lang="en-US" sz="2000" err="1">
                <a:solidFill>
                  <a:schemeClr val="accent1">
                    <a:lumMod val="50000"/>
                  </a:schemeClr>
                </a:solidFill>
                <a:latin typeface="+mj-lt"/>
              </a:rPr>
              <a:t>adulte</a:t>
            </a:r>
            <a:endParaRPr lang="en-US" sz="2000">
              <a:solidFill>
                <a:schemeClr val="accent1">
                  <a:lumMod val="50000"/>
                </a:schemeClr>
              </a:solidFill>
              <a:latin typeface="+mj-lt"/>
            </a:endParaRPr>
          </a:p>
        </p:txBody>
      </p:sp>
      <p:sp>
        <p:nvSpPr>
          <p:cNvPr id="3" name="ZoneTexte 2">
            <a:extLst>
              <a:ext uri="{FF2B5EF4-FFF2-40B4-BE49-F238E27FC236}">
                <a16:creationId xmlns:a16="http://schemas.microsoft.com/office/drawing/2014/main" id="{6AE37083-728A-6B2D-D937-AA59FA92677A}"/>
              </a:ext>
            </a:extLst>
          </p:cNvPr>
          <p:cNvSpPr txBox="1"/>
          <p:nvPr/>
        </p:nvSpPr>
        <p:spPr>
          <a:xfrm>
            <a:off x="771538" y="1963164"/>
            <a:ext cx="10505115"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200">
                <a:solidFill>
                  <a:schemeClr val="accent1">
                    <a:lumMod val="50000"/>
                  </a:schemeClr>
                </a:solidFill>
                <a:latin typeface="+mj-lt"/>
              </a:rPr>
              <a:t>Avant tout : une discussion de confiance entre : famille, patient et médecin</a:t>
            </a:r>
            <a:endParaRPr lang="en-US" sz="2200">
              <a:solidFill>
                <a:schemeClr val="accent1">
                  <a:lumMod val="50000"/>
                </a:schemeClr>
              </a:solidFill>
              <a:latin typeface="+mj-lt"/>
            </a:endParaRPr>
          </a:p>
          <a:p>
            <a:r>
              <a:rPr lang="fr-FR" sz="2200">
                <a:solidFill>
                  <a:schemeClr val="accent1">
                    <a:lumMod val="50000"/>
                  </a:schemeClr>
                </a:solidFill>
                <a:latin typeface="+mj-lt"/>
              </a:rPr>
              <a:t>PEC multimodale indispensable</a:t>
            </a:r>
            <a:endParaRPr lang="en-US" sz="2200">
              <a:solidFill>
                <a:schemeClr val="accent1">
                  <a:lumMod val="50000"/>
                </a:schemeClr>
              </a:solidFill>
              <a:latin typeface="+mj-lt"/>
            </a:endParaRPr>
          </a:p>
          <a:p>
            <a:r>
              <a:rPr lang="en-US" sz="2200">
                <a:solidFill>
                  <a:schemeClr val="accent1">
                    <a:lumMod val="50000"/>
                  </a:schemeClr>
                </a:solidFill>
                <a:latin typeface="+mj-lt"/>
              </a:rPr>
              <a:t>Indication </a:t>
            </a:r>
            <a:r>
              <a:rPr lang="en-US" sz="2200" err="1">
                <a:solidFill>
                  <a:schemeClr val="accent1">
                    <a:lumMod val="50000"/>
                  </a:schemeClr>
                </a:solidFill>
                <a:latin typeface="+mj-lt"/>
              </a:rPr>
              <a:t>individualisée</a:t>
            </a:r>
            <a:r>
              <a:rPr lang="en-US" sz="2200">
                <a:solidFill>
                  <a:schemeClr val="accent1">
                    <a:lumMod val="50000"/>
                  </a:schemeClr>
                </a:solidFill>
                <a:latin typeface="+mj-lt"/>
              </a:rPr>
              <a:t>, au </a:t>
            </a:r>
            <a:r>
              <a:rPr lang="en-US" sz="2200" err="1">
                <a:solidFill>
                  <a:schemeClr val="accent1">
                    <a:lumMod val="50000"/>
                  </a:schemeClr>
                </a:solidFill>
                <a:latin typeface="+mj-lt"/>
              </a:rPr>
              <a:t>cas</a:t>
            </a:r>
            <a:r>
              <a:rPr lang="en-US" sz="2200">
                <a:solidFill>
                  <a:schemeClr val="accent1">
                    <a:lumMod val="50000"/>
                  </a:schemeClr>
                </a:solidFill>
                <a:latin typeface="+mj-lt"/>
              </a:rPr>
              <a:t> par </a:t>
            </a:r>
            <a:r>
              <a:rPr lang="en-US" sz="2200" err="1">
                <a:solidFill>
                  <a:schemeClr val="accent1">
                    <a:lumMod val="50000"/>
                  </a:schemeClr>
                </a:solidFill>
                <a:latin typeface="+mj-lt"/>
              </a:rPr>
              <a:t>cas</a:t>
            </a:r>
            <a:endParaRPr lang="fr-FR" sz="2400">
              <a:solidFill>
                <a:schemeClr val="accent1">
                  <a:lumMod val="50000"/>
                </a:schemeClr>
              </a:solidFill>
              <a:latin typeface="+mj-lt"/>
            </a:endParaRPr>
          </a:p>
        </p:txBody>
      </p:sp>
      <p:sp>
        <p:nvSpPr>
          <p:cNvPr id="5" name="ZoneTexte 4">
            <a:extLst>
              <a:ext uri="{FF2B5EF4-FFF2-40B4-BE49-F238E27FC236}">
                <a16:creationId xmlns:a16="http://schemas.microsoft.com/office/drawing/2014/main" id="{B7B2F36A-8D30-A3AA-31BB-A45D03352E15}"/>
              </a:ext>
            </a:extLst>
          </p:cNvPr>
          <p:cNvSpPr txBox="1"/>
          <p:nvPr/>
        </p:nvSpPr>
        <p:spPr>
          <a:xfrm>
            <a:off x="5915037" y="3431132"/>
            <a:ext cx="624688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accent2">
                    <a:lumMod val="76000"/>
                  </a:schemeClr>
                </a:solidFill>
                <a:latin typeface="+mj-lt"/>
              </a:rPr>
              <a:t>INDICATION</a:t>
            </a:r>
            <a:r>
              <a:rPr lang="en-US" sz="2400">
                <a:solidFill>
                  <a:schemeClr val="accent2">
                    <a:lumMod val="76000"/>
                  </a:schemeClr>
                </a:solidFill>
                <a:latin typeface="+mj-lt"/>
                <a:ea typeface="+mj-ea"/>
                <a:cs typeface="+mj-cs"/>
              </a:rPr>
              <a:t> variable </a:t>
            </a:r>
            <a:r>
              <a:rPr lang="en-US" sz="2400" err="1">
                <a:solidFill>
                  <a:schemeClr val="accent2">
                    <a:lumMod val="76000"/>
                  </a:schemeClr>
                </a:solidFill>
                <a:latin typeface="+mj-lt"/>
                <a:ea typeface="+mj-ea"/>
                <a:cs typeface="+mj-cs"/>
              </a:rPr>
              <a:t>selon</a:t>
            </a:r>
            <a:r>
              <a:rPr lang="en-US" sz="2400">
                <a:solidFill>
                  <a:schemeClr val="accent2">
                    <a:lumMod val="76000"/>
                  </a:schemeClr>
                </a:solidFill>
                <a:latin typeface="+mj-lt"/>
                <a:ea typeface="+mj-ea"/>
                <a:cs typeface="+mj-cs"/>
              </a:rPr>
              <a:t> </a:t>
            </a:r>
            <a:r>
              <a:rPr lang="en-US" sz="2400" err="1">
                <a:solidFill>
                  <a:schemeClr val="accent2">
                    <a:lumMod val="76000"/>
                  </a:schemeClr>
                </a:solidFill>
                <a:latin typeface="+mj-lt"/>
                <a:ea typeface="+mj-ea"/>
                <a:cs typeface="+mj-cs"/>
              </a:rPr>
              <a:t>l’enfant</a:t>
            </a:r>
            <a:endParaRPr lang="en-US" sz="2400">
              <a:solidFill>
                <a:schemeClr val="accent2">
                  <a:lumMod val="76000"/>
                </a:schemeClr>
              </a:solidFill>
              <a:latin typeface="+mj-lt"/>
              <a:ea typeface="+mj-ea"/>
              <a:cs typeface="+mj-cs"/>
            </a:endParaRPr>
          </a:p>
          <a:p>
            <a:pPr marL="285750" indent="-285750">
              <a:spcBef>
                <a:spcPct val="20000"/>
              </a:spcBef>
              <a:buFont typeface="Arial"/>
              <a:buChar char="•"/>
            </a:pPr>
            <a:r>
              <a:rPr lang="en-US" sz="2000" err="1">
                <a:solidFill>
                  <a:schemeClr val="accent1">
                    <a:lumMod val="50000"/>
                  </a:schemeClr>
                </a:solidFill>
                <a:latin typeface="+mj-lt"/>
              </a:rPr>
              <a:t>Intensité</a:t>
            </a:r>
            <a:r>
              <a:rPr lang="en-US" sz="2000">
                <a:solidFill>
                  <a:schemeClr val="accent1">
                    <a:lumMod val="50000"/>
                  </a:schemeClr>
                </a:solidFill>
                <a:latin typeface="+mj-lt"/>
              </a:rPr>
              <a:t> du trouble</a:t>
            </a:r>
          </a:p>
          <a:p>
            <a:pPr marL="285750" indent="-285750">
              <a:spcBef>
                <a:spcPct val="20000"/>
              </a:spcBef>
              <a:buFont typeface="Arial"/>
              <a:buChar char="•"/>
            </a:pPr>
            <a:r>
              <a:rPr lang="en-US" sz="2000" err="1">
                <a:solidFill>
                  <a:schemeClr val="accent1">
                    <a:lumMod val="50000"/>
                  </a:schemeClr>
                </a:solidFill>
                <a:latin typeface="+mj-lt"/>
              </a:rPr>
              <a:t>Retentissement</a:t>
            </a:r>
            <a:r>
              <a:rPr lang="en-US" sz="2000">
                <a:solidFill>
                  <a:schemeClr val="accent1">
                    <a:lumMod val="50000"/>
                  </a:schemeClr>
                </a:solidFill>
                <a:latin typeface="+mj-lt"/>
              </a:rPr>
              <a:t> familial et social</a:t>
            </a:r>
          </a:p>
          <a:p>
            <a:pPr marL="285750" indent="-285750">
              <a:spcBef>
                <a:spcPct val="20000"/>
              </a:spcBef>
              <a:buFont typeface="Arial"/>
              <a:buChar char="•"/>
            </a:pPr>
            <a:r>
              <a:rPr lang="en-US" sz="2000">
                <a:solidFill>
                  <a:schemeClr val="accent1">
                    <a:lumMod val="50000"/>
                  </a:schemeClr>
                </a:solidFill>
                <a:latin typeface="+mj-lt"/>
              </a:rPr>
              <a:t>Troubles des </a:t>
            </a:r>
            <a:r>
              <a:rPr lang="en-US" sz="2000" err="1">
                <a:solidFill>
                  <a:schemeClr val="accent1">
                    <a:lumMod val="50000"/>
                  </a:schemeClr>
                </a:solidFill>
                <a:latin typeface="+mj-lt"/>
              </a:rPr>
              <a:t>apprentissages</a:t>
            </a:r>
            <a:r>
              <a:rPr lang="en-US" sz="2000">
                <a:solidFill>
                  <a:schemeClr val="accent1">
                    <a:lumMod val="50000"/>
                  </a:schemeClr>
                </a:solidFill>
                <a:latin typeface="+mj-lt"/>
              </a:rPr>
              <a:t> </a:t>
            </a:r>
            <a:r>
              <a:rPr lang="en-US" sz="2000" err="1">
                <a:solidFill>
                  <a:schemeClr val="accent1">
                    <a:lumMod val="50000"/>
                  </a:schemeClr>
                </a:solidFill>
                <a:latin typeface="+mj-lt"/>
              </a:rPr>
              <a:t>associés</a:t>
            </a:r>
          </a:p>
        </p:txBody>
      </p:sp>
    </p:spTree>
    <p:extLst>
      <p:ext uri="{BB962C8B-B14F-4D97-AF65-F5344CB8AC3E}">
        <p14:creationId xmlns:p14="http://schemas.microsoft.com/office/powerpoint/2010/main" val="40630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8">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nodePh="1">
                                  <p:stCondLst>
                                    <p:cond delay="0"/>
                                  </p:stCondLst>
                                  <p:endCondLst>
                                    <p:cond evt="begin" delay="0">
                                      <p:tn val="11"/>
                                    </p:cond>
                                  </p:endCondLst>
                                  <p:childTnLst>
                                    <p:set>
                                      <p:cBhvr>
                                        <p:cTn id="12"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animBg="1"/>
      <p:bldP spid="4098"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278B4-E2EF-9278-7AF3-0191F758145E}"/>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8BC7E21D-F620-7131-ABE8-B6FB9F331D42}"/>
              </a:ext>
            </a:extLst>
          </p:cNvPr>
          <p:cNvSpPr>
            <a:spLocks noGrp="1" noChangeArrowheads="1"/>
          </p:cNvSpPr>
          <p:nvPr>
            <p:ph type="title"/>
          </p:nvPr>
        </p:nvSpPr>
        <p:spPr>
          <a:xfrm>
            <a:off x="769659" y="950898"/>
            <a:ext cx="8273040" cy="513068"/>
          </a:xfrm>
          <a:ln/>
        </p:spPr>
        <p:txBody>
          <a:bodyPr>
            <a:normAutofit fontScale="90000"/>
          </a:bodyPr>
          <a:lstStyle/>
          <a:p>
            <a:pPr>
              <a:lnSpc>
                <a:spcPct val="102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900">
                <a:solidFill>
                  <a:schemeClr val="accent1">
                    <a:lumMod val="75000"/>
                  </a:schemeClr>
                </a:solidFill>
              </a:rPr>
              <a:t>PRISE EN CHARGE MEDICAMENTEUSE : </a:t>
            </a:r>
            <a:br>
              <a:rPr lang="fr-FR" altLang="de-DE" sz="2900">
                <a:solidFill>
                  <a:schemeClr val="accent1">
                    <a:lumMod val="75000"/>
                  </a:schemeClr>
                </a:solidFill>
              </a:rPr>
            </a:br>
            <a:r>
              <a:rPr lang="fr-FR" altLang="de-DE" sz="2900">
                <a:solidFill>
                  <a:schemeClr val="accent1">
                    <a:lumMod val="75000"/>
                  </a:schemeClr>
                </a:solidFill>
              </a:rPr>
              <a:t>INFORMATIONS </a:t>
            </a:r>
            <a:r>
              <a:rPr lang="fr-FR" altLang="de-DE" sz="2900" err="1">
                <a:solidFill>
                  <a:schemeClr val="accent1">
                    <a:lumMod val="75000"/>
                  </a:schemeClr>
                </a:solidFill>
              </a:rPr>
              <a:t>PRATIQUEs</a:t>
            </a:r>
          </a:p>
        </p:txBody>
      </p:sp>
      <p:sp>
        <p:nvSpPr>
          <p:cNvPr id="4098" name="Rectangle 2">
            <a:extLst>
              <a:ext uri="{FF2B5EF4-FFF2-40B4-BE49-F238E27FC236}">
                <a16:creationId xmlns:a16="http://schemas.microsoft.com/office/drawing/2014/main" id="{1ED19A9D-C25D-A3A9-759E-D05D0746B578}"/>
              </a:ext>
            </a:extLst>
          </p:cNvPr>
          <p:cNvSpPr>
            <a:spLocks noGrp="1" noChangeArrowheads="1"/>
          </p:cNvSpPr>
          <p:nvPr>
            <p:ph idx="1"/>
          </p:nvPr>
        </p:nvSpPr>
        <p:spPr>
          <a:xfrm>
            <a:off x="962842" y="1958743"/>
            <a:ext cx="8229024" cy="689930"/>
          </a:xfrm>
          <a:ln/>
        </p:spPr>
        <p:txBody>
          <a:bodyPr vert="horz" lIns="45720" tIns="17603" rIns="45720" bIns="45720" rtlCol="0" anchor="t">
            <a:noAutofit/>
          </a:bodyPr>
          <a:lstStyle/>
          <a:p>
            <a:pPr marL="97790"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50">
              <a:solidFill>
                <a:schemeClr val="accent1">
                  <a:lumMod val="50000"/>
                </a:schemeClr>
              </a:solidFill>
              <a:latin typeface="+mj-lt"/>
            </a:endParaRPr>
          </a:p>
          <a:p>
            <a:pPr marL="391160" indent="-29337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96">
              <a:latin typeface="+mj-lt"/>
            </a:endParaRPr>
          </a:p>
        </p:txBody>
      </p:sp>
      <p:sp>
        <p:nvSpPr>
          <p:cNvPr id="4" name="Espace réservé du numéro de diapositive 3">
            <a:extLst>
              <a:ext uri="{FF2B5EF4-FFF2-40B4-BE49-F238E27FC236}">
                <a16:creationId xmlns:a16="http://schemas.microsoft.com/office/drawing/2014/main" id="{3CAB23D1-EB4C-DB32-41D2-4B368DE01F68}"/>
              </a:ext>
            </a:extLst>
          </p:cNvPr>
          <p:cNvSpPr>
            <a:spLocks noGrp="1"/>
          </p:cNvSpPr>
          <p:nvPr>
            <p:ph type="sldNum" sz="quarter" idx="12"/>
          </p:nvPr>
        </p:nvSpPr>
        <p:spPr/>
        <p:txBody>
          <a:bodyPr/>
          <a:lstStyle/>
          <a:p>
            <a:pPr defTabSz="414772"/>
            <a:fld id="{6C579514-BFA3-4C51-BDAB-AAAD9C3D21A9}" type="slidenum">
              <a:rPr lang="fr-FR" altLang="de-DE">
                <a:solidFill>
                  <a:prstClr val="black">
                    <a:lumMod val="95000"/>
                    <a:lumOff val="5000"/>
                  </a:prstClr>
                </a:solidFill>
                <a:latin typeface="Tw Cen MT Condensed" panose="020B0606020104020203"/>
              </a:rPr>
              <a:pPr defTabSz="414772"/>
              <a:t>13</a:t>
            </a:fld>
            <a:endParaRPr lang="fr-FR" altLang="de-DE">
              <a:solidFill>
                <a:prstClr val="black">
                  <a:lumMod val="95000"/>
                  <a:lumOff val="5000"/>
                </a:prstClr>
              </a:solidFill>
              <a:latin typeface="Tw Cen MT Condensed" panose="020B0606020104020203"/>
            </a:endParaRPr>
          </a:p>
        </p:txBody>
      </p:sp>
      <p:sp>
        <p:nvSpPr>
          <p:cNvPr id="2" name="ZoneTexte 1">
            <a:extLst>
              <a:ext uri="{FF2B5EF4-FFF2-40B4-BE49-F238E27FC236}">
                <a16:creationId xmlns:a16="http://schemas.microsoft.com/office/drawing/2014/main" id="{33D32319-2470-C631-0BA3-E0C78CD54DC5}"/>
              </a:ext>
            </a:extLst>
          </p:cNvPr>
          <p:cNvSpPr txBox="1"/>
          <p:nvPr/>
        </p:nvSpPr>
        <p:spPr>
          <a:xfrm>
            <a:off x="8055361" y="2142458"/>
            <a:ext cx="3210087" cy="24443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pPr>
            <a:r>
              <a:rPr lang="en-US" sz="2600">
                <a:solidFill>
                  <a:schemeClr val="accent2">
                    <a:lumMod val="76000"/>
                  </a:schemeClr>
                </a:solidFill>
                <a:latin typeface="+mj-lt"/>
              </a:rPr>
              <a:t>DUREE ET SUIVI</a:t>
            </a:r>
            <a:endParaRPr lang="fr-FR" sz="2600">
              <a:solidFill>
                <a:schemeClr val="accent2">
                  <a:lumMod val="76000"/>
                </a:schemeClr>
              </a:solidFill>
            </a:endParaRPr>
          </a:p>
          <a:p>
            <a:pPr marL="285750" indent="-285750">
              <a:spcBef>
                <a:spcPct val="20000"/>
              </a:spcBef>
              <a:buFont typeface="Arial"/>
              <a:buChar char="•"/>
            </a:pPr>
            <a:r>
              <a:rPr lang="en-US" sz="2200" err="1">
                <a:solidFill>
                  <a:schemeClr val="accent1">
                    <a:lumMod val="50000"/>
                  </a:schemeClr>
                </a:solidFill>
                <a:latin typeface="+mj-lt"/>
              </a:rPr>
              <a:t>Traitement</a:t>
            </a:r>
            <a:r>
              <a:rPr lang="en-US" sz="2200">
                <a:solidFill>
                  <a:schemeClr val="accent1">
                    <a:lumMod val="50000"/>
                  </a:schemeClr>
                </a:solidFill>
                <a:latin typeface="+mj-lt"/>
              </a:rPr>
              <a:t> sur </a:t>
            </a:r>
            <a:r>
              <a:rPr lang="en-US" sz="2200" err="1">
                <a:solidFill>
                  <a:schemeClr val="accent1">
                    <a:lumMod val="50000"/>
                  </a:schemeClr>
                </a:solidFill>
                <a:latin typeface="+mj-lt"/>
              </a:rPr>
              <a:t>plusieurs</a:t>
            </a:r>
            <a:r>
              <a:rPr lang="en-US" sz="2200">
                <a:solidFill>
                  <a:schemeClr val="accent1">
                    <a:lumMod val="50000"/>
                  </a:schemeClr>
                </a:solidFill>
                <a:latin typeface="+mj-lt"/>
              </a:rPr>
              <a:t> </a:t>
            </a:r>
            <a:r>
              <a:rPr lang="en-US" sz="2200" err="1">
                <a:solidFill>
                  <a:schemeClr val="accent1">
                    <a:lumMod val="50000"/>
                  </a:schemeClr>
                </a:solidFill>
                <a:latin typeface="+mj-lt"/>
              </a:rPr>
              <a:t>mois</a:t>
            </a:r>
            <a:r>
              <a:rPr lang="en-US" sz="2200">
                <a:solidFill>
                  <a:schemeClr val="accent1">
                    <a:lumMod val="50000"/>
                  </a:schemeClr>
                </a:solidFill>
                <a:latin typeface="+mj-lt"/>
              </a:rPr>
              <a:t> </a:t>
            </a:r>
            <a:r>
              <a:rPr lang="en-US" sz="2200" err="1">
                <a:solidFill>
                  <a:schemeClr val="accent1">
                    <a:lumMod val="50000"/>
                  </a:schemeClr>
                </a:solidFill>
                <a:latin typeface="+mj-lt"/>
              </a:rPr>
              <a:t>ou</a:t>
            </a:r>
            <a:r>
              <a:rPr lang="en-US" sz="2200">
                <a:solidFill>
                  <a:schemeClr val="accent1">
                    <a:lumMod val="50000"/>
                  </a:schemeClr>
                </a:solidFill>
                <a:latin typeface="+mj-lt"/>
              </a:rPr>
              <a:t> </a:t>
            </a:r>
            <a:r>
              <a:rPr lang="en-US" sz="2200" err="1">
                <a:solidFill>
                  <a:schemeClr val="accent1">
                    <a:lumMod val="50000"/>
                  </a:schemeClr>
                </a:solidFill>
                <a:latin typeface="+mj-lt"/>
              </a:rPr>
              <a:t>années</a:t>
            </a:r>
            <a:endParaRPr lang="en-US" sz="2200">
              <a:solidFill>
                <a:schemeClr val="accent1">
                  <a:lumMod val="50000"/>
                </a:schemeClr>
              </a:solidFill>
              <a:latin typeface="+mj-lt"/>
            </a:endParaRPr>
          </a:p>
          <a:p>
            <a:pPr marL="285750" indent="-285750">
              <a:spcBef>
                <a:spcPct val="20000"/>
              </a:spcBef>
              <a:buFont typeface="Arial"/>
              <a:buChar char="•"/>
            </a:pPr>
            <a:r>
              <a:rPr lang="en-US" sz="2200" err="1">
                <a:solidFill>
                  <a:schemeClr val="accent1">
                    <a:lumMod val="50000"/>
                  </a:schemeClr>
                </a:solidFill>
                <a:latin typeface="+mj-lt"/>
              </a:rPr>
              <a:t>Réévaluation</a:t>
            </a:r>
            <a:r>
              <a:rPr lang="en-US" sz="2200">
                <a:solidFill>
                  <a:schemeClr val="accent1">
                    <a:lumMod val="50000"/>
                  </a:schemeClr>
                </a:solidFill>
                <a:latin typeface="+mj-lt"/>
              </a:rPr>
              <a:t> </a:t>
            </a:r>
            <a:r>
              <a:rPr lang="en-US" sz="2200" err="1">
                <a:solidFill>
                  <a:schemeClr val="accent1">
                    <a:lumMod val="50000"/>
                  </a:schemeClr>
                </a:solidFill>
                <a:latin typeface="+mj-lt"/>
              </a:rPr>
              <a:t>régulière</a:t>
            </a:r>
            <a:endParaRPr lang="en-US" sz="2200">
              <a:solidFill>
                <a:schemeClr val="accent1">
                  <a:lumMod val="50000"/>
                </a:schemeClr>
              </a:solidFill>
              <a:latin typeface="+mj-lt"/>
            </a:endParaRPr>
          </a:p>
          <a:p>
            <a:pPr marL="285750" indent="-285750">
              <a:spcBef>
                <a:spcPct val="20000"/>
              </a:spcBef>
              <a:buFont typeface="Arial"/>
              <a:buChar char="•"/>
            </a:pPr>
            <a:r>
              <a:rPr lang="en-US" sz="2200" err="1">
                <a:solidFill>
                  <a:schemeClr val="accent1">
                    <a:lumMod val="50000"/>
                  </a:schemeClr>
                </a:solidFill>
                <a:latin typeface="+mj-lt"/>
              </a:rPr>
              <a:t>Fenêtres</a:t>
            </a:r>
            <a:r>
              <a:rPr lang="en-US" sz="2200">
                <a:solidFill>
                  <a:schemeClr val="accent1">
                    <a:lumMod val="50000"/>
                  </a:schemeClr>
                </a:solidFill>
                <a:latin typeface="+mj-lt"/>
              </a:rPr>
              <a:t> </a:t>
            </a:r>
            <a:r>
              <a:rPr lang="en-US" sz="2200" err="1">
                <a:solidFill>
                  <a:schemeClr val="accent1">
                    <a:lumMod val="50000"/>
                  </a:schemeClr>
                </a:solidFill>
                <a:latin typeface="+mj-lt"/>
              </a:rPr>
              <a:t>d’opportunité</a:t>
            </a:r>
            <a:r>
              <a:rPr lang="en-US" sz="2200">
                <a:solidFill>
                  <a:schemeClr val="accent1">
                    <a:lumMod val="50000"/>
                  </a:schemeClr>
                </a:solidFill>
                <a:latin typeface="+mj-lt"/>
              </a:rPr>
              <a:t> pour  </a:t>
            </a:r>
            <a:r>
              <a:rPr lang="en-US" sz="2200" err="1">
                <a:solidFill>
                  <a:schemeClr val="accent1">
                    <a:lumMod val="50000"/>
                  </a:schemeClr>
                </a:solidFill>
                <a:latin typeface="+mj-lt"/>
              </a:rPr>
              <a:t>espacer</a:t>
            </a:r>
            <a:r>
              <a:rPr lang="en-US" sz="2200">
                <a:solidFill>
                  <a:schemeClr val="accent1">
                    <a:lumMod val="50000"/>
                  </a:schemeClr>
                </a:solidFill>
                <a:latin typeface="+mj-lt"/>
              </a:rPr>
              <a:t> </a:t>
            </a:r>
            <a:r>
              <a:rPr lang="en-US" sz="2200" err="1">
                <a:solidFill>
                  <a:schemeClr val="accent1">
                    <a:lumMod val="50000"/>
                  </a:schemeClr>
                </a:solidFill>
                <a:latin typeface="+mj-lt"/>
              </a:rPr>
              <a:t>ou</a:t>
            </a:r>
            <a:r>
              <a:rPr lang="en-US" sz="2200">
                <a:solidFill>
                  <a:schemeClr val="accent1">
                    <a:lumMod val="50000"/>
                  </a:schemeClr>
                </a:solidFill>
                <a:latin typeface="+mj-lt"/>
              </a:rPr>
              <a:t> </a:t>
            </a:r>
            <a:r>
              <a:rPr lang="en-US" sz="2200" err="1">
                <a:solidFill>
                  <a:schemeClr val="accent1">
                    <a:lumMod val="50000"/>
                  </a:schemeClr>
                </a:solidFill>
                <a:latin typeface="+mj-lt"/>
              </a:rPr>
              <a:t>arrêter</a:t>
            </a:r>
            <a:endParaRPr lang="en-US" sz="2200">
              <a:solidFill>
                <a:schemeClr val="accent1">
                  <a:lumMod val="50000"/>
                </a:schemeClr>
              </a:solidFill>
              <a:latin typeface="+mj-lt"/>
            </a:endParaRPr>
          </a:p>
        </p:txBody>
      </p:sp>
      <p:sp>
        <p:nvSpPr>
          <p:cNvPr id="5" name="ZoneTexte 4">
            <a:extLst>
              <a:ext uri="{FF2B5EF4-FFF2-40B4-BE49-F238E27FC236}">
                <a16:creationId xmlns:a16="http://schemas.microsoft.com/office/drawing/2014/main" id="{AB63436E-BAF7-AA5A-40AF-2F7F426FA2C0}"/>
              </a:ext>
            </a:extLst>
          </p:cNvPr>
          <p:cNvSpPr txBox="1"/>
          <p:nvPr/>
        </p:nvSpPr>
        <p:spPr>
          <a:xfrm>
            <a:off x="4906508" y="2131251"/>
            <a:ext cx="3759175" cy="37794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pPr>
            <a:r>
              <a:rPr lang="en-US" sz="2600">
                <a:solidFill>
                  <a:schemeClr val="accent2">
                    <a:lumMod val="76000"/>
                  </a:schemeClr>
                </a:solidFill>
                <a:latin typeface="+mj-lt"/>
              </a:rPr>
              <a:t>EFFICACITE</a:t>
            </a:r>
            <a:endParaRPr lang="fr-FR" sz="2600">
              <a:solidFill>
                <a:schemeClr val="accent2">
                  <a:lumMod val="76000"/>
                </a:schemeClr>
              </a:solidFill>
            </a:endParaRPr>
          </a:p>
          <a:p>
            <a:pPr marL="285750" indent="-285750">
              <a:spcBef>
                <a:spcPct val="20000"/>
              </a:spcBef>
              <a:buFont typeface="Arial"/>
              <a:buChar char="•"/>
            </a:pPr>
            <a:r>
              <a:rPr lang="en-US" sz="2200">
                <a:solidFill>
                  <a:schemeClr val="accent1">
                    <a:lumMod val="50000"/>
                  </a:schemeClr>
                </a:solidFill>
                <a:latin typeface="+mj-lt"/>
              </a:rPr>
              <a:t>Très grande</a:t>
            </a:r>
          </a:p>
          <a:p>
            <a:pPr marL="285750" indent="-285750">
              <a:spcBef>
                <a:spcPct val="20000"/>
              </a:spcBef>
              <a:buFont typeface="Arial"/>
              <a:buChar char="•"/>
            </a:pPr>
            <a:r>
              <a:rPr lang="en-US" sz="2200" err="1">
                <a:solidFill>
                  <a:schemeClr val="accent1">
                    <a:lumMod val="50000"/>
                  </a:schemeClr>
                </a:solidFill>
                <a:latin typeface="+mj-lt"/>
              </a:rPr>
              <a:t>Dès</a:t>
            </a:r>
            <a:r>
              <a:rPr lang="en-US" sz="2200">
                <a:solidFill>
                  <a:schemeClr val="accent1">
                    <a:lumMod val="50000"/>
                  </a:schemeClr>
                </a:solidFill>
                <a:latin typeface="+mj-lt"/>
              </a:rPr>
              <a:t> les premiers </a:t>
            </a:r>
            <a:r>
              <a:rPr lang="en-US" sz="2200" err="1">
                <a:solidFill>
                  <a:schemeClr val="accent1">
                    <a:lumMod val="50000"/>
                  </a:schemeClr>
                </a:solidFill>
                <a:latin typeface="+mj-lt"/>
              </a:rPr>
              <a:t>jours</a:t>
            </a:r>
            <a:endParaRPr lang="en-US" sz="2200">
              <a:solidFill>
                <a:schemeClr val="accent1">
                  <a:lumMod val="50000"/>
                </a:schemeClr>
              </a:solidFill>
              <a:latin typeface="+mj-lt"/>
            </a:endParaRPr>
          </a:p>
          <a:p>
            <a:pPr marL="285750" indent="-285750">
              <a:spcBef>
                <a:spcPct val="20000"/>
              </a:spcBef>
              <a:buFont typeface="Arial"/>
              <a:buChar char="•"/>
            </a:pPr>
            <a:r>
              <a:rPr lang="en-US" sz="2200" err="1">
                <a:solidFill>
                  <a:schemeClr val="accent1">
                    <a:lumMod val="50000"/>
                  </a:schemeClr>
                </a:solidFill>
                <a:latin typeface="+mj-lt"/>
              </a:rPr>
              <a:t>Amélioration</a:t>
            </a:r>
            <a:r>
              <a:rPr lang="en-US" sz="2200">
                <a:solidFill>
                  <a:schemeClr val="accent1">
                    <a:lumMod val="50000"/>
                  </a:schemeClr>
                </a:solidFill>
                <a:latin typeface="+mj-lt"/>
              </a:rPr>
              <a:t> de : </a:t>
            </a:r>
          </a:p>
          <a:p>
            <a:pPr lvl="1">
              <a:spcBef>
                <a:spcPct val="20000"/>
              </a:spcBef>
            </a:pPr>
            <a:r>
              <a:rPr lang="en-US" sz="2200">
                <a:solidFill>
                  <a:schemeClr val="accent1">
                    <a:lumMod val="50000"/>
                  </a:schemeClr>
                </a:solidFill>
                <a:latin typeface="+mj-lt"/>
              </a:rPr>
              <a:t>Attention</a:t>
            </a:r>
            <a:endParaRPr lang="en-US" sz="2200">
              <a:solidFill>
                <a:schemeClr val="accent1">
                  <a:lumMod val="50000"/>
                </a:schemeClr>
              </a:solidFill>
              <a:latin typeface="Tw Cen MT" panose="020B0602020104020603"/>
            </a:endParaRPr>
          </a:p>
          <a:p>
            <a:pPr lvl="1">
              <a:spcBef>
                <a:spcPct val="20000"/>
              </a:spcBef>
            </a:pPr>
            <a:r>
              <a:rPr lang="en-US" sz="2200" err="1">
                <a:solidFill>
                  <a:schemeClr val="accent1">
                    <a:lumMod val="50000"/>
                  </a:schemeClr>
                </a:solidFill>
                <a:latin typeface="+mj-lt"/>
              </a:rPr>
              <a:t>Hyperactivité</a:t>
            </a:r>
            <a:endParaRPr lang="en-US" sz="2200">
              <a:solidFill>
                <a:schemeClr val="accent1">
                  <a:lumMod val="50000"/>
                </a:schemeClr>
              </a:solidFill>
              <a:latin typeface="Tw Cen MT" panose="020B0602020104020603"/>
            </a:endParaRPr>
          </a:p>
          <a:p>
            <a:pPr lvl="1">
              <a:spcBef>
                <a:spcPct val="20000"/>
              </a:spcBef>
            </a:pPr>
            <a:r>
              <a:rPr lang="en-US" sz="2200" err="1">
                <a:solidFill>
                  <a:schemeClr val="accent1">
                    <a:lumMod val="50000"/>
                  </a:schemeClr>
                </a:solidFill>
                <a:latin typeface="+mj-lt"/>
              </a:rPr>
              <a:t>Impulsivité</a:t>
            </a:r>
            <a:endParaRPr lang="en-US" sz="2200">
              <a:solidFill>
                <a:schemeClr val="accent1">
                  <a:lumMod val="50000"/>
                </a:schemeClr>
              </a:solidFill>
              <a:latin typeface="Tw Cen MT" panose="020B0602020104020603"/>
            </a:endParaRPr>
          </a:p>
          <a:p>
            <a:pPr lvl="1">
              <a:spcBef>
                <a:spcPct val="20000"/>
              </a:spcBef>
            </a:pPr>
            <a:r>
              <a:rPr lang="en-US" sz="2200">
                <a:solidFill>
                  <a:schemeClr val="accent1">
                    <a:lumMod val="50000"/>
                  </a:schemeClr>
                </a:solidFill>
                <a:latin typeface="+mj-lt"/>
              </a:rPr>
              <a:t>Frustration</a:t>
            </a:r>
            <a:endParaRPr lang="en-US" sz="2200">
              <a:solidFill>
                <a:schemeClr val="accent1">
                  <a:lumMod val="50000"/>
                </a:schemeClr>
              </a:solidFill>
            </a:endParaRPr>
          </a:p>
          <a:p>
            <a:pPr>
              <a:spcBef>
                <a:spcPct val="20000"/>
              </a:spcBef>
            </a:pPr>
            <a:endParaRPr lang="en-US" sz="2400">
              <a:solidFill>
                <a:schemeClr val="accent2">
                  <a:lumMod val="76000"/>
                </a:schemeClr>
              </a:solidFill>
              <a:latin typeface="+mj-lt"/>
            </a:endParaRPr>
          </a:p>
        </p:txBody>
      </p:sp>
      <p:sp>
        <p:nvSpPr>
          <p:cNvPr id="6" name="ZoneTexte 5">
            <a:extLst>
              <a:ext uri="{FF2B5EF4-FFF2-40B4-BE49-F238E27FC236}">
                <a16:creationId xmlns:a16="http://schemas.microsoft.com/office/drawing/2014/main" id="{C615CA83-9A6D-02FA-838A-3AC02298B648}"/>
              </a:ext>
            </a:extLst>
          </p:cNvPr>
          <p:cNvSpPr txBox="1"/>
          <p:nvPr/>
        </p:nvSpPr>
        <p:spPr>
          <a:xfrm>
            <a:off x="771537" y="2120044"/>
            <a:ext cx="3422998"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pPr>
            <a:r>
              <a:rPr lang="en-US" sz="2600">
                <a:solidFill>
                  <a:schemeClr val="accent2">
                    <a:lumMod val="76000"/>
                  </a:schemeClr>
                </a:solidFill>
                <a:latin typeface="+mj-lt"/>
              </a:rPr>
              <a:t>EFFETS</a:t>
            </a:r>
            <a:endParaRPr lang="fr-FR" sz="2600">
              <a:solidFill>
                <a:schemeClr val="accent2">
                  <a:lumMod val="76000"/>
                </a:schemeClr>
              </a:solidFill>
            </a:endParaRPr>
          </a:p>
          <a:p>
            <a:pPr marL="285750" indent="-285750">
              <a:spcBef>
                <a:spcPct val="20000"/>
              </a:spcBef>
              <a:buFont typeface="Arial"/>
              <a:buChar char="•"/>
            </a:pPr>
            <a:r>
              <a:rPr lang="en-US" sz="2200" err="1">
                <a:solidFill>
                  <a:schemeClr val="accent1">
                    <a:lumMod val="50000"/>
                  </a:schemeClr>
                </a:solidFill>
                <a:latin typeface="+mj-lt"/>
              </a:rPr>
              <a:t>Amélioration</a:t>
            </a:r>
            <a:r>
              <a:rPr lang="en-US" sz="2200">
                <a:solidFill>
                  <a:schemeClr val="accent1">
                    <a:lumMod val="50000"/>
                  </a:schemeClr>
                </a:solidFill>
                <a:latin typeface="+mj-lt"/>
              </a:rPr>
              <a:t> de </a:t>
            </a:r>
            <a:r>
              <a:rPr lang="en-US" sz="2200" err="1">
                <a:solidFill>
                  <a:schemeClr val="accent1">
                    <a:lumMod val="50000"/>
                  </a:schemeClr>
                </a:solidFill>
                <a:latin typeface="+mj-lt"/>
              </a:rPr>
              <a:t>l’attention</a:t>
            </a:r>
            <a:r>
              <a:rPr lang="en-US" sz="2200">
                <a:solidFill>
                  <a:schemeClr val="accent1">
                    <a:lumMod val="50000"/>
                  </a:schemeClr>
                </a:solidFill>
                <a:latin typeface="+mj-lt"/>
              </a:rPr>
              <a:t> </a:t>
            </a:r>
            <a:r>
              <a:rPr lang="en-US" sz="2200" err="1">
                <a:solidFill>
                  <a:schemeClr val="accent1">
                    <a:lumMod val="50000"/>
                  </a:schemeClr>
                </a:solidFill>
                <a:latin typeface="+mj-lt"/>
              </a:rPr>
              <a:t>durant</a:t>
            </a:r>
            <a:r>
              <a:rPr lang="en-US" sz="2200">
                <a:solidFill>
                  <a:schemeClr val="accent1">
                    <a:lumMod val="50000"/>
                  </a:schemeClr>
                </a:solidFill>
                <a:latin typeface="+mj-lt"/>
              </a:rPr>
              <a:t>  le temps </a:t>
            </a:r>
            <a:r>
              <a:rPr lang="en-US" sz="2200" err="1">
                <a:solidFill>
                  <a:schemeClr val="accent1">
                    <a:lumMod val="50000"/>
                  </a:schemeClr>
                </a:solidFill>
                <a:latin typeface="+mj-lt"/>
              </a:rPr>
              <a:t>d’action</a:t>
            </a:r>
            <a:endParaRPr lang="en-US" sz="2200">
              <a:solidFill>
                <a:schemeClr val="accent1">
                  <a:lumMod val="50000"/>
                </a:schemeClr>
              </a:solidFill>
              <a:latin typeface="+mj-lt"/>
            </a:endParaRPr>
          </a:p>
          <a:p>
            <a:pPr marL="285750" indent="-285750">
              <a:spcBef>
                <a:spcPct val="20000"/>
              </a:spcBef>
              <a:buFont typeface="Arial"/>
              <a:buChar char="•"/>
            </a:pPr>
            <a:r>
              <a:rPr lang="en-US" sz="2200">
                <a:solidFill>
                  <a:schemeClr val="accent1">
                    <a:lumMod val="50000"/>
                  </a:schemeClr>
                </a:solidFill>
                <a:latin typeface="+mj-lt"/>
              </a:rPr>
              <a:t>Possible </a:t>
            </a:r>
            <a:r>
              <a:rPr lang="en-US" sz="2200" err="1">
                <a:solidFill>
                  <a:schemeClr val="accent1">
                    <a:lumMod val="50000"/>
                  </a:schemeClr>
                </a:solidFill>
                <a:latin typeface="+mj-lt"/>
              </a:rPr>
              <a:t>réapparition</a:t>
            </a:r>
            <a:r>
              <a:rPr lang="en-US" sz="2200">
                <a:solidFill>
                  <a:schemeClr val="accent1">
                    <a:lumMod val="50000"/>
                  </a:schemeClr>
                </a:solidFill>
                <a:latin typeface="+mj-lt"/>
              </a:rPr>
              <a:t> des  </a:t>
            </a:r>
            <a:r>
              <a:rPr lang="en-US" sz="2200" err="1">
                <a:solidFill>
                  <a:schemeClr val="accent1">
                    <a:lumMod val="50000"/>
                  </a:schemeClr>
                </a:solidFill>
                <a:latin typeface="+mj-lt"/>
              </a:rPr>
              <a:t>symptômes</a:t>
            </a:r>
            <a:r>
              <a:rPr lang="en-US" sz="2200">
                <a:solidFill>
                  <a:schemeClr val="accent1">
                    <a:lumMod val="50000"/>
                  </a:schemeClr>
                </a:solidFill>
                <a:latin typeface="+mj-lt"/>
              </a:rPr>
              <a:t> le </a:t>
            </a:r>
            <a:r>
              <a:rPr lang="en-US" sz="2200" err="1">
                <a:solidFill>
                  <a:schemeClr val="accent1">
                    <a:lumMod val="50000"/>
                  </a:schemeClr>
                </a:solidFill>
                <a:latin typeface="+mj-lt"/>
              </a:rPr>
              <a:t>soir</a:t>
            </a:r>
            <a:endParaRPr lang="en-US" sz="2200">
              <a:solidFill>
                <a:schemeClr val="accent1">
                  <a:lumMod val="50000"/>
                </a:schemeClr>
              </a:solidFill>
              <a:latin typeface="+mj-lt"/>
            </a:endParaRPr>
          </a:p>
          <a:p>
            <a:pPr>
              <a:spcBef>
                <a:spcPct val="20000"/>
              </a:spcBef>
            </a:pPr>
            <a:endParaRPr lang="en-US" sz="2400">
              <a:solidFill>
                <a:schemeClr val="accent2">
                  <a:lumMod val="76000"/>
                </a:schemeClr>
              </a:solidFill>
              <a:latin typeface="+mj-lt"/>
            </a:endParaRPr>
          </a:p>
        </p:txBody>
      </p:sp>
    </p:spTree>
    <p:extLst>
      <p:ext uri="{BB962C8B-B14F-4D97-AF65-F5344CB8AC3E}">
        <p14:creationId xmlns:p14="http://schemas.microsoft.com/office/powerpoint/2010/main" val="227052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8">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nodePh="1">
                                  <p:stCondLst>
                                    <p:cond delay="0"/>
                                  </p:stCondLst>
                                  <p:endCondLst>
                                    <p:cond evt="begin" delay="0">
                                      <p:tn val="11"/>
                                    </p:cond>
                                  </p:endCondLst>
                                  <p:childTnLst>
                                    <p:set>
                                      <p:cBhvr>
                                        <p:cTn id="12"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animBg="1"/>
      <p:bldP spid="4098"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719F3-C634-14A0-BD8E-45A4252315A3}"/>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76ED15A1-A641-773F-D7C9-89CFA4417D44}"/>
              </a:ext>
            </a:extLst>
          </p:cNvPr>
          <p:cNvSpPr>
            <a:spLocks noGrp="1" noChangeArrowheads="1"/>
          </p:cNvSpPr>
          <p:nvPr>
            <p:ph type="title"/>
          </p:nvPr>
        </p:nvSpPr>
        <p:spPr>
          <a:xfrm>
            <a:off x="769659" y="950898"/>
            <a:ext cx="8273040" cy="513068"/>
          </a:xfrm>
          <a:ln/>
        </p:spPr>
        <p:txBody>
          <a:bodyPr>
            <a:normAutofit fontScale="90000"/>
          </a:bodyPr>
          <a:lstStyle/>
          <a:p>
            <a:pPr>
              <a:lnSpc>
                <a:spcPct val="102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900">
                <a:solidFill>
                  <a:schemeClr val="accent1">
                    <a:lumMod val="75000"/>
                  </a:schemeClr>
                </a:solidFill>
              </a:rPr>
              <a:t>PRISE EN CHARGE MEDICAMENTEUSE : </a:t>
            </a:r>
            <a:br>
              <a:rPr lang="fr-FR" altLang="de-DE" sz="2900">
                <a:solidFill>
                  <a:schemeClr val="accent1">
                    <a:lumMod val="75000"/>
                  </a:schemeClr>
                </a:solidFill>
              </a:rPr>
            </a:br>
            <a:r>
              <a:rPr lang="fr-FR" altLang="de-DE" sz="2900">
                <a:solidFill>
                  <a:schemeClr val="accent1">
                    <a:lumMod val="75000"/>
                  </a:schemeClr>
                </a:solidFill>
              </a:rPr>
              <a:t>SUIVI MEDICAL RAPPROCHE</a:t>
            </a:r>
          </a:p>
        </p:txBody>
      </p:sp>
      <p:sp>
        <p:nvSpPr>
          <p:cNvPr id="4098" name="Rectangle 2">
            <a:extLst>
              <a:ext uri="{FF2B5EF4-FFF2-40B4-BE49-F238E27FC236}">
                <a16:creationId xmlns:a16="http://schemas.microsoft.com/office/drawing/2014/main" id="{7B64BB06-9E33-EF6C-F028-B372D8549B59}"/>
              </a:ext>
            </a:extLst>
          </p:cNvPr>
          <p:cNvSpPr>
            <a:spLocks noGrp="1" noChangeArrowheads="1"/>
          </p:cNvSpPr>
          <p:nvPr>
            <p:ph idx="1"/>
          </p:nvPr>
        </p:nvSpPr>
        <p:spPr>
          <a:xfrm>
            <a:off x="962842" y="1958743"/>
            <a:ext cx="8229024" cy="689930"/>
          </a:xfrm>
          <a:ln/>
        </p:spPr>
        <p:txBody>
          <a:bodyPr vert="horz" lIns="45720" tIns="17603" rIns="45720" bIns="45720" rtlCol="0" anchor="t">
            <a:noAutofit/>
          </a:bodyPr>
          <a:lstStyle/>
          <a:p>
            <a:pPr marL="97790"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50">
              <a:solidFill>
                <a:schemeClr val="accent1">
                  <a:lumMod val="50000"/>
                </a:schemeClr>
              </a:solidFill>
              <a:latin typeface="+mj-lt"/>
            </a:endParaRPr>
          </a:p>
          <a:p>
            <a:pPr marL="391160" indent="-29337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96">
              <a:latin typeface="+mj-lt"/>
            </a:endParaRPr>
          </a:p>
        </p:txBody>
      </p:sp>
      <p:sp>
        <p:nvSpPr>
          <p:cNvPr id="4" name="Espace réservé du numéro de diapositive 3">
            <a:extLst>
              <a:ext uri="{FF2B5EF4-FFF2-40B4-BE49-F238E27FC236}">
                <a16:creationId xmlns:a16="http://schemas.microsoft.com/office/drawing/2014/main" id="{AAB8539F-84DA-B320-1C76-801B2DD9E884}"/>
              </a:ext>
            </a:extLst>
          </p:cNvPr>
          <p:cNvSpPr>
            <a:spLocks noGrp="1"/>
          </p:cNvSpPr>
          <p:nvPr>
            <p:ph type="sldNum" sz="quarter" idx="12"/>
          </p:nvPr>
        </p:nvSpPr>
        <p:spPr/>
        <p:txBody>
          <a:bodyPr/>
          <a:lstStyle/>
          <a:p>
            <a:pPr defTabSz="414772"/>
            <a:fld id="{6C579514-BFA3-4C51-BDAB-AAAD9C3D21A9}" type="slidenum">
              <a:rPr lang="fr-FR" altLang="de-DE">
                <a:solidFill>
                  <a:prstClr val="black">
                    <a:lumMod val="95000"/>
                    <a:lumOff val="5000"/>
                  </a:prstClr>
                </a:solidFill>
                <a:latin typeface="Tw Cen MT Condensed" panose="020B0606020104020203"/>
              </a:rPr>
              <a:pPr defTabSz="414772"/>
              <a:t>14</a:t>
            </a:fld>
            <a:endParaRPr lang="fr-FR" altLang="de-DE">
              <a:solidFill>
                <a:prstClr val="black">
                  <a:lumMod val="95000"/>
                  <a:lumOff val="5000"/>
                </a:prstClr>
              </a:solidFill>
              <a:latin typeface="Tw Cen MT Condensed" panose="020B0606020104020203"/>
            </a:endParaRPr>
          </a:p>
        </p:txBody>
      </p:sp>
      <p:sp>
        <p:nvSpPr>
          <p:cNvPr id="2" name="ZoneTexte 1">
            <a:extLst>
              <a:ext uri="{FF2B5EF4-FFF2-40B4-BE49-F238E27FC236}">
                <a16:creationId xmlns:a16="http://schemas.microsoft.com/office/drawing/2014/main" id="{CF8FB960-2469-A578-7A68-D28E6CEAC4E2}"/>
              </a:ext>
            </a:extLst>
          </p:cNvPr>
          <p:cNvSpPr txBox="1"/>
          <p:nvPr/>
        </p:nvSpPr>
        <p:spPr>
          <a:xfrm>
            <a:off x="967347" y="1461847"/>
            <a:ext cx="9687086" cy="53060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sz="2200">
              <a:solidFill>
                <a:schemeClr val="accent1">
                  <a:lumMod val="50000"/>
                </a:schemeClr>
              </a:solidFill>
              <a:latin typeface="+mj-lt"/>
            </a:endParaRPr>
          </a:p>
          <a:p>
            <a:pPr marL="285750" indent="-285750">
              <a:spcBef>
                <a:spcPct val="20000"/>
              </a:spcBef>
              <a:buFont typeface="Arial"/>
              <a:buChar char="•"/>
            </a:pPr>
            <a:r>
              <a:rPr lang="en-US" sz="2200">
                <a:solidFill>
                  <a:schemeClr val="accent1">
                    <a:lumMod val="50000"/>
                  </a:schemeClr>
                </a:solidFill>
                <a:latin typeface="+mj-lt"/>
              </a:rPr>
              <a:t>Prescription </a:t>
            </a:r>
            <a:r>
              <a:rPr lang="en-US" sz="2200" err="1">
                <a:solidFill>
                  <a:schemeClr val="accent1">
                    <a:lumMod val="50000"/>
                  </a:schemeClr>
                </a:solidFill>
                <a:latin typeface="+mj-lt"/>
              </a:rPr>
              <a:t>initiale</a:t>
            </a:r>
            <a:r>
              <a:rPr lang="en-US" sz="2200">
                <a:solidFill>
                  <a:schemeClr val="accent1">
                    <a:lumMod val="50000"/>
                  </a:schemeClr>
                </a:solidFill>
                <a:latin typeface="+mj-lt"/>
              </a:rPr>
              <a:t> par </a:t>
            </a:r>
            <a:r>
              <a:rPr lang="en-US" sz="2200" err="1">
                <a:solidFill>
                  <a:schemeClr val="accent1">
                    <a:lumMod val="50000"/>
                  </a:schemeClr>
                </a:solidFill>
                <a:latin typeface="+mj-lt"/>
              </a:rPr>
              <a:t>médecin</a:t>
            </a:r>
            <a:r>
              <a:rPr lang="en-US" sz="2200">
                <a:solidFill>
                  <a:schemeClr val="accent1">
                    <a:lumMod val="50000"/>
                  </a:schemeClr>
                </a:solidFill>
                <a:latin typeface="+mj-lt"/>
              </a:rPr>
              <a:t> </a:t>
            </a:r>
            <a:r>
              <a:rPr lang="en-US" sz="2200" err="1">
                <a:solidFill>
                  <a:schemeClr val="accent1">
                    <a:lumMod val="50000"/>
                  </a:schemeClr>
                </a:solidFill>
                <a:latin typeface="+mj-lt"/>
              </a:rPr>
              <a:t>spécialisé</a:t>
            </a:r>
            <a:r>
              <a:rPr lang="en-US" sz="2200">
                <a:solidFill>
                  <a:schemeClr val="accent1">
                    <a:lumMod val="50000"/>
                  </a:schemeClr>
                </a:solidFill>
                <a:latin typeface="+mj-lt"/>
              </a:rPr>
              <a:t> </a:t>
            </a:r>
            <a:r>
              <a:rPr lang="en-US" sz="2200" err="1">
                <a:solidFill>
                  <a:schemeClr val="accent1">
                    <a:lumMod val="50000"/>
                  </a:schemeClr>
                </a:solidFill>
                <a:latin typeface="+mj-lt"/>
              </a:rPr>
              <a:t>en</a:t>
            </a:r>
            <a:r>
              <a:rPr lang="en-US" sz="2200">
                <a:solidFill>
                  <a:schemeClr val="accent1">
                    <a:lumMod val="50000"/>
                  </a:schemeClr>
                </a:solidFill>
                <a:latin typeface="+mj-lt"/>
              </a:rPr>
              <a:t> </a:t>
            </a:r>
            <a:r>
              <a:rPr lang="en-US" sz="2200" err="1">
                <a:solidFill>
                  <a:schemeClr val="accent1">
                    <a:lumMod val="50000"/>
                  </a:schemeClr>
                </a:solidFill>
                <a:latin typeface="+mj-lt"/>
              </a:rPr>
              <a:t>pédiatrie</a:t>
            </a:r>
            <a:r>
              <a:rPr lang="en-US" sz="2200">
                <a:solidFill>
                  <a:schemeClr val="accent1">
                    <a:lumMod val="50000"/>
                  </a:schemeClr>
                </a:solidFill>
                <a:latin typeface="+mj-lt"/>
              </a:rPr>
              <a:t>, </a:t>
            </a:r>
            <a:r>
              <a:rPr lang="en-US" sz="2200" err="1">
                <a:solidFill>
                  <a:schemeClr val="accent1">
                    <a:lumMod val="50000"/>
                  </a:schemeClr>
                </a:solidFill>
                <a:latin typeface="+mj-lt"/>
              </a:rPr>
              <a:t>neurologie</a:t>
            </a:r>
            <a:r>
              <a:rPr lang="en-US" sz="2200">
                <a:solidFill>
                  <a:schemeClr val="accent1">
                    <a:lumMod val="50000"/>
                  </a:schemeClr>
                </a:solidFill>
                <a:latin typeface="+mj-lt"/>
              </a:rPr>
              <a:t>, </a:t>
            </a:r>
            <a:r>
              <a:rPr lang="en-US" sz="2200" err="1">
                <a:solidFill>
                  <a:schemeClr val="accent1">
                    <a:lumMod val="50000"/>
                  </a:schemeClr>
                </a:solidFill>
                <a:latin typeface="+mj-lt"/>
              </a:rPr>
              <a:t>psychiatrie</a:t>
            </a:r>
          </a:p>
          <a:p>
            <a:pPr marL="285750" indent="-285750">
              <a:spcBef>
                <a:spcPct val="20000"/>
              </a:spcBef>
              <a:buFont typeface="Arial"/>
              <a:buChar char="•"/>
            </a:pPr>
            <a:r>
              <a:rPr lang="en-US" sz="2200">
                <a:solidFill>
                  <a:schemeClr val="accent1">
                    <a:lumMod val="50000"/>
                  </a:schemeClr>
                </a:solidFill>
                <a:latin typeface="+mj-lt"/>
              </a:rPr>
              <a:t>Après </a:t>
            </a:r>
            <a:r>
              <a:rPr lang="en-US" sz="2200" err="1">
                <a:solidFill>
                  <a:schemeClr val="accent1">
                    <a:lumMod val="50000"/>
                  </a:schemeClr>
                </a:solidFill>
                <a:latin typeface="+mj-lt"/>
              </a:rPr>
              <a:t>bilan</a:t>
            </a:r>
            <a:r>
              <a:rPr lang="en-US" sz="2200">
                <a:solidFill>
                  <a:schemeClr val="accent1">
                    <a:lumMod val="50000"/>
                  </a:schemeClr>
                </a:solidFill>
                <a:latin typeface="+mj-lt"/>
              </a:rPr>
              <a:t> </a:t>
            </a:r>
            <a:r>
              <a:rPr lang="en-US" sz="2200" err="1">
                <a:solidFill>
                  <a:schemeClr val="accent1">
                    <a:lumMod val="50000"/>
                  </a:schemeClr>
                </a:solidFill>
                <a:latin typeface="+mj-lt"/>
              </a:rPr>
              <a:t>cardiologique</a:t>
            </a:r>
            <a:r>
              <a:rPr lang="en-US" sz="2200">
                <a:solidFill>
                  <a:schemeClr val="accent1">
                    <a:lumMod val="50000"/>
                  </a:schemeClr>
                </a:solidFill>
                <a:latin typeface="+mj-lt"/>
              </a:rPr>
              <a:t> (ECG)</a:t>
            </a:r>
          </a:p>
          <a:p>
            <a:pPr marL="285750" indent="-285750">
              <a:spcBef>
                <a:spcPct val="20000"/>
              </a:spcBef>
              <a:buFont typeface="Arial"/>
              <a:buChar char="•"/>
            </a:pPr>
            <a:r>
              <a:rPr lang="en-US" sz="2200">
                <a:solidFill>
                  <a:schemeClr val="accent1">
                    <a:lumMod val="50000"/>
                  </a:schemeClr>
                </a:solidFill>
                <a:latin typeface="+mj-lt"/>
              </a:rPr>
              <a:t>Consultation </a:t>
            </a:r>
            <a:r>
              <a:rPr lang="en-US" sz="2200" err="1">
                <a:solidFill>
                  <a:schemeClr val="accent1">
                    <a:lumMod val="50000"/>
                  </a:schemeClr>
                </a:solidFill>
                <a:latin typeface="+mj-lt"/>
              </a:rPr>
              <a:t>mensuelle</a:t>
            </a:r>
            <a:r>
              <a:rPr lang="en-US" sz="2200">
                <a:solidFill>
                  <a:schemeClr val="accent1">
                    <a:lumMod val="50000"/>
                  </a:schemeClr>
                </a:solidFill>
                <a:latin typeface="+mj-lt"/>
              </a:rPr>
              <a:t> au début</a:t>
            </a:r>
            <a:endParaRPr lang="en-US">
              <a:solidFill>
                <a:schemeClr val="accent1">
                  <a:lumMod val="50000"/>
                </a:schemeClr>
              </a:solidFill>
            </a:endParaRPr>
          </a:p>
          <a:p>
            <a:pPr marL="285750" indent="-285750">
              <a:spcBef>
                <a:spcPct val="20000"/>
              </a:spcBef>
              <a:buFont typeface="Arial"/>
              <a:buChar char="•"/>
            </a:pPr>
            <a:r>
              <a:rPr lang="en-US" sz="2200" b="1">
                <a:solidFill>
                  <a:schemeClr val="accent1">
                    <a:lumMod val="50000"/>
                  </a:schemeClr>
                </a:solidFill>
                <a:latin typeface="+mj-lt"/>
              </a:rPr>
              <a:t>Ordonnance </a:t>
            </a:r>
            <a:r>
              <a:rPr lang="en-US" sz="2200" b="1" err="1">
                <a:solidFill>
                  <a:schemeClr val="accent1">
                    <a:lumMod val="50000"/>
                  </a:schemeClr>
                </a:solidFill>
                <a:latin typeface="+mj-lt"/>
              </a:rPr>
              <a:t>sécurisée</a:t>
            </a:r>
            <a:r>
              <a:rPr lang="en-US" sz="2200">
                <a:solidFill>
                  <a:schemeClr val="accent1">
                    <a:lumMod val="50000"/>
                  </a:schemeClr>
                </a:solidFill>
                <a:latin typeface="+mj-lt"/>
              </a:rPr>
              <a:t> </a:t>
            </a:r>
            <a:r>
              <a:rPr lang="en-US" sz="2200" err="1">
                <a:solidFill>
                  <a:schemeClr val="accent1">
                    <a:lumMod val="50000"/>
                  </a:schemeClr>
                </a:solidFill>
                <a:latin typeface="+mj-lt"/>
              </a:rPr>
              <a:t>renouvelée</a:t>
            </a:r>
            <a:r>
              <a:rPr lang="en-US" sz="2200">
                <a:solidFill>
                  <a:schemeClr val="accent1">
                    <a:lumMod val="50000"/>
                  </a:schemeClr>
                </a:solidFill>
                <a:latin typeface="+mj-lt"/>
              </a:rPr>
              <a:t> </a:t>
            </a:r>
            <a:r>
              <a:rPr lang="en-US" sz="2200" err="1">
                <a:solidFill>
                  <a:schemeClr val="accent1">
                    <a:lumMod val="50000"/>
                  </a:schemeClr>
                </a:solidFill>
                <a:latin typeface="+mj-lt"/>
              </a:rPr>
              <a:t>tous</a:t>
            </a:r>
            <a:r>
              <a:rPr lang="en-US" sz="2200">
                <a:solidFill>
                  <a:schemeClr val="accent1">
                    <a:lumMod val="50000"/>
                  </a:schemeClr>
                </a:solidFill>
                <a:latin typeface="+mj-lt"/>
              </a:rPr>
              <a:t> les 28 </a:t>
            </a:r>
            <a:r>
              <a:rPr lang="en-US" sz="2200" err="1">
                <a:solidFill>
                  <a:schemeClr val="accent1">
                    <a:lumMod val="50000"/>
                  </a:schemeClr>
                </a:solidFill>
                <a:latin typeface="+mj-lt"/>
              </a:rPr>
              <a:t>jours</a:t>
            </a:r>
            <a:endParaRPr lang="en-US" sz="2200">
              <a:solidFill>
                <a:schemeClr val="accent1">
                  <a:lumMod val="50000"/>
                </a:schemeClr>
              </a:solidFill>
              <a:latin typeface="+mj-lt"/>
            </a:endParaRPr>
          </a:p>
          <a:p>
            <a:pPr marL="285750" indent="-285750">
              <a:spcBef>
                <a:spcPct val="20000"/>
              </a:spcBef>
              <a:buFont typeface="Arial"/>
              <a:buChar char="•"/>
            </a:pPr>
            <a:r>
              <a:rPr lang="en-US" sz="2200">
                <a:solidFill>
                  <a:schemeClr val="accent1">
                    <a:lumMod val="50000"/>
                  </a:schemeClr>
                </a:solidFill>
                <a:latin typeface="+mj-lt"/>
              </a:rPr>
              <a:t>Observance et </a:t>
            </a:r>
            <a:r>
              <a:rPr lang="en-US" sz="2200" err="1">
                <a:solidFill>
                  <a:schemeClr val="accent1">
                    <a:lumMod val="50000"/>
                  </a:schemeClr>
                </a:solidFill>
                <a:latin typeface="+mj-lt"/>
              </a:rPr>
              <a:t>tolérance</a:t>
            </a:r>
            <a:r>
              <a:rPr lang="en-US" sz="2200">
                <a:solidFill>
                  <a:schemeClr val="accent1">
                    <a:lumMod val="50000"/>
                  </a:schemeClr>
                </a:solidFill>
                <a:latin typeface="+mj-lt"/>
              </a:rPr>
              <a:t> à </a:t>
            </a:r>
            <a:r>
              <a:rPr lang="en-US" sz="2200" err="1">
                <a:solidFill>
                  <a:schemeClr val="accent1">
                    <a:lumMod val="50000"/>
                  </a:schemeClr>
                </a:solidFill>
                <a:latin typeface="+mj-lt"/>
              </a:rPr>
              <a:t>l'interrogatoire</a:t>
            </a:r>
            <a:r>
              <a:rPr lang="en-US" sz="2200">
                <a:solidFill>
                  <a:schemeClr val="accent1">
                    <a:lumMod val="50000"/>
                  </a:schemeClr>
                </a:solidFill>
                <a:latin typeface="+mj-lt"/>
              </a:rPr>
              <a:t> </a:t>
            </a:r>
            <a:r>
              <a:rPr lang="en-US" sz="2200" err="1">
                <a:solidFill>
                  <a:schemeClr val="accent1">
                    <a:lumMod val="50000"/>
                  </a:schemeClr>
                </a:solidFill>
                <a:latin typeface="+mj-lt"/>
              </a:rPr>
              <a:t>dont</a:t>
            </a:r>
            <a:r>
              <a:rPr lang="en-US" sz="2200">
                <a:solidFill>
                  <a:schemeClr val="accent1">
                    <a:lumMod val="50000"/>
                  </a:schemeClr>
                </a:solidFill>
                <a:latin typeface="+mj-lt"/>
              </a:rPr>
              <a:t> </a:t>
            </a:r>
            <a:r>
              <a:rPr lang="en-US" sz="2200" err="1">
                <a:solidFill>
                  <a:schemeClr val="accent1">
                    <a:lumMod val="50000"/>
                  </a:schemeClr>
                </a:solidFill>
                <a:latin typeface="+mj-lt"/>
              </a:rPr>
              <a:t>sommeil</a:t>
            </a:r>
            <a:r>
              <a:rPr lang="en-US" sz="2200">
                <a:solidFill>
                  <a:schemeClr val="accent1">
                    <a:lumMod val="50000"/>
                  </a:schemeClr>
                </a:solidFill>
                <a:latin typeface="+mj-lt"/>
              </a:rPr>
              <a:t> et appétit</a:t>
            </a:r>
          </a:p>
          <a:p>
            <a:pPr marL="285750" indent="-285750">
              <a:spcBef>
                <a:spcPct val="20000"/>
              </a:spcBef>
              <a:buFont typeface="Arial"/>
              <a:buChar char="•"/>
            </a:pPr>
            <a:r>
              <a:rPr lang="en-US" sz="2200">
                <a:solidFill>
                  <a:schemeClr val="accent1">
                    <a:lumMod val="50000"/>
                  </a:schemeClr>
                </a:solidFill>
                <a:latin typeface="+mj-lt"/>
              </a:rPr>
              <a:t>Examen </a:t>
            </a:r>
            <a:r>
              <a:rPr lang="en-US" sz="2200" err="1">
                <a:solidFill>
                  <a:schemeClr val="accent1">
                    <a:lumMod val="50000"/>
                  </a:schemeClr>
                </a:solidFill>
                <a:latin typeface="+mj-lt"/>
              </a:rPr>
              <a:t>clinique</a:t>
            </a:r>
            <a:r>
              <a:rPr lang="en-US" sz="2200">
                <a:solidFill>
                  <a:schemeClr val="accent1">
                    <a:lumMod val="50000"/>
                  </a:schemeClr>
                </a:solidFill>
                <a:latin typeface="+mj-lt"/>
              </a:rPr>
              <a:t> /3 - 6 </a:t>
            </a:r>
            <a:r>
              <a:rPr lang="en-US" sz="2200" err="1">
                <a:solidFill>
                  <a:schemeClr val="accent1">
                    <a:lumMod val="50000"/>
                  </a:schemeClr>
                </a:solidFill>
                <a:latin typeface="+mj-lt"/>
              </a:rPr>
              <a:t>mois</a:t>
            </a:r>
            <a:r>
              <a:rPr lang="en-US" sz="2200">
                <a:solidFill>
                  <a:schemeClr val="accent1">
                    <a:lumMod val="50000"/>
                  </a:schemeClr>
                </a:solidFill>
                <a:latin typeface="+mj-lt"/>
              </a:rPr>
              <a:t> : </a:t>
            </a:r>
            <a:r>
              <a:rPr lang="en-US" sz="2200" err="1">
                <a:solidFill>
                  <a:schemeClr val="accent1">
                    <a:lumMod val="50000"/>
                  </a:schemeClr>
                </a:solidFill>
                <a:latin typeface="+mj-lt"/>
              </a:rPr>
              <a:t>poids</a:t>
            </a:r>
            <a:r>
              <a:rPr lang="en-US" sz="2200">
                <a:solidFill>
                  <a:schemeClr val="accent1">
                    <a:lumMod val="50000"/>
                  </a:schemeClr>
                </a:solidFill>
                <a:latin typeface="+mj-lt"/>
              </a:rPr>
              <a:t>, taille, </a:t>
            </a:r>
            <a:r>
              <a:rPr lang="en-US" sz="2200" err="1">
                <a:solidFill>
                  <a:schemeClr val="accent1">
                    <a:lumMod val="50000"/>
                  </a:schemeClr>
                </a:solidFill>
                <a:latin typeface="+mj-lt"/>
              </a:rPr>
              <a:t>courbe</a:t>
            </a:r>
            <a:r>
              <a:rPr lang="en-US" sz="2200">
                <a:solidFill>
                  <a:schemeClr val="accent1">
                    <a:lumMod val="50000"/>
                  </a:schemeClr>
                </a:solidFill>
                <a:latin typeface="+mj-lt"/>
              </a:rPr>
              <a:t> de </a:t>
            </a:r>
            <a:r>
              <a:rPr lang="en-US" sz="2200" err="1">
                <a:solidFill>
                  <a:schemeClr val="accent1">
                    <a:lumMod val="50000"/>
                  </a:schemeClr>
                </a:solidFill>
                <a:latin typeface="+mj-lt"/>
              </a:rPr>
              <a:t>croissance</a:t>
            </a:r>
            <a:endParaRPr lang="en-US" sz="2200">
              <a:solidFill>
                <a:schemeClr val="accent1">
                  <a:lumMod val="50000"/>
                </a:schemeClr>
              </a:solidFill>
              <a:latin typeface="+mj-lt"/>
            </a:endParaRPr>
          </a:p>
          <a:p>
            <a:pPr marL="285750" indent="-285750">
              <a:spcBef>
                <a:spcPct val="20000"/>
              </a:spcBef>
              <a:buFont typeface="Arial"/>
              <a:buChar char="•"/>
            </a:pPr>
            <a:r>
              <a:rPr lang="en-US" sz="2200">
                <a:solidFill>
                  <a:schemeClr val="accent1">
                    <a:lumMod val="50000"/>
                  </a:schemeClr>
                </a:solidFill>
                <a:latin typeface="+mj-lt"/>
              </a:rPr>
              <a:t>Pression </a:t>
            </a:r>
            <a:r>
              <a:rPr lang="en-US" sz="2200" err="1">
                <a:solidFill>
                  <a:schemeClr val="accent1">
                    <a:lumMod val="50000"/>
                  </a:schemeClr>
                </a:solidFill>
                <a:latin typeface="+mj-lt"/>
              </a:rPr>
              <a:t>artérielle</a:t>
            </a:r>
            <a:r>
              <a:rPr lang="en-US" sz="2200">
                <a:solidFill>
                  <a:schemeClr val="accent1">
                    <a:lumMod val="50000"/>
                  </a:schemeClr>
                </a:solidFill>
                <a:latin typeface="+mj-lt"/>
              </a:rPr>
              <a:t>, </a:t>
            </a:r>
            <a:r>
              <a:rPr lang="en-US" sz="2200" err="1">
                <a:solidFill>
                  <a:schemeClr val="accent1">
                    <a:lumMod val="50000"/>
                  </a:schemeClr>
                </a:solidFill>
                <a:latin typeface="+mj-lt"/>
              </a:rPr>
              <a:t>fréquence</a:t>
            </a:r>
            <a:r>
              <a:rPr lang="en-US" sz="2200">
                <a:solidFill>
                  <a:schemeClr val="accent1">
                    <a:lumMod val="50000"/>
                  </a:schemeClr>
                </a:solidFill>
                <a:latin typeface="+mj-lt"/>
              </a:rPr>
              <a:t> </a:t>
            </a:r>
            <a:r>
              <a:rPr lang="en-US" sz="2200" err="1">
                <a:solidFill>
                  <a:schemeClr val="accent1">
                    <a:lumMod val="50000"/>
                  </a:schemeClr>
                </a:solidFill>
                <a:latin typeface="+mj-lt"/>
              </a:rPr>
              <a:t>cardiaque</a:t>
            </a:r>
            <a:r>
              <a:rPr lang="en-US" sz="2200">
                <a:solidFill>
                  <a:schemeClr val="accent1">
                    <a:lumMod val="50000"/>
                  </a:schemeClr>
                </a:solidFill>
                <a:latin typeface="+mj-lt"/>
              </a:rPr>
              <a:t>/ 6 </a:t>
            </a:r>
            <a:r>
              <a:rPr lang="en-US" sz="2200" err="1">
                <a:solidFill>
                  <a:schemeClr val="accent1">
                    <a:lumMod val="50000"/>
                  </a:schemeClr>
                </a:solidFill>
                <a:latin typeface="+mj-lt"/>
              </a:rPr>
              <a:t>mois</a:t>
            </a:r>
            <a:r>
              <a:rPr lang="en-US" sz="2200">
                <a:solidFill>
                  <a:schemeClr val="accent1">
                    <a:lumMod val="50000"/>
                  </a:schemeClr>
                </a:solidFill>
                <a:latin typeface="+mj-lt"/>
              </a:rPr>
              <a:t> et à </a:t>
            </a:r>
            <a:r>
              <a:rPr lang="en-US" sz="2200" err="1">
                <a:solidFill>
                  <a:schemeClr val="accent1">
                    <a:lumMod val="50000"/>
                  </a:schemeClr>
                </a:solidFill>
                <a:latin typeface="+mj-lt"/>
              </a:rPr>
              <a:t>chaque</a:t>
            </a:r>
            <a:r>
              <a:rPr lang="en-US" sz="2200">
                <a:solidFill>
                  <a:schemeClr val="accent1">
                    <a:lumMod val="50000"/>
                  </a:schemeClr>
                </a:solidFill>
                <a:latin typeface="+mj-lt"/>
              </a:rPr>
              <a:t> </a:t>
            </a:r>
            <a:r>
              <a:rPr lang="en-US" sz="2200" err="1">
                <a:solidFill>
                  <a:schemeClr val="accent1">
                    <a:lumMod val="50000"/>
                  </a:schemeClr>
                </a:solidFill>
                <a:latin typeface="+mj-lt"/>
              </a:rPr>
              <a:t>changement</a:t>
            </a:r>
            <a:r>
              <a:rPr lang="en-US" sz="2200">
                <a:solidFill>
                  <a:schemeClr val="accent1">
                    <a:lumMod val="50000"/>
                  </a:schemeClr>
                </a:solidFill>
                <a:latin typeface="+mj-lt"/>
              </a:rPr>
              <a:t> de </a:t>
            </a:r>
            <a:r>
              <a:rPr lang="en-US" sz="2200" err="1">
                <a:solidFill>
                  <a:schemeClr val="accent1">
                    <a:lumMod val="50000"/>
                  </a:schemeClr>
                </a:solidFill>
                <a:latin typeface="+mj-lt"/>
              </a:rPr>
              <a:t>posologie</a:t>
            </a:r>
            <a:endParaRPr lang="en-US" sz="2200">
              <a:solidFill>
                <a:schemeClr val="accent1">
                  <a:lumMod val="50000"/>
                </a:schemeClr>
              </a:solidFill>
              <a:latin typeface="+mj-lt"/>
            </a:endParaRPr>
          </a:p>
          <a:p>
            <a:pPr marL="285750" indent="-285750">
              <a:spcBef>
                <a:spcPct val="20000"/>
              </a:spcBef>
              <a:buFont typeface="Arial"/>
              <a:buChar char="•"/>
            </a:pPr>
            <a:r>
              <a:rPr lang="en-US" sz="2200">
                <a:solidFill>
                  <a:schemeClr val="accent1">
                    <a:lumMod val="50000"/>
                  </a:schemeClr>
                </a:solidFill>
                <a:latin typeface="Tw Cen MT Condensed"/>
              </a:rPr>
              <a:t>Aspects </a:t>
            </a:r>
            <a:r>
              <a:rPr lang="en-US" sz="2200" err="1">
                <a:solidFill>
                  <a:schemeClr val="accent1">
                    <a:lumMod val="50000"/>
                  </a:schemeClr>
                </a:solidFill>
                <a:latin typeface="Tw Cen MT Condensed"/>
              </a:rPr>
              <a:t>psychologiques</a:t>
            </a:r>
            <a:r>
              <a:rPr lang="en-US" sz="2200">
                <a:solidFill>
                  <a:schemeClr val="accent1">
                    <a:lumMod val="50000"/>
                  </a:schemeClr>
                </a:solidFill>
                <a:latin typeface="Tw Cen MT Condensed"/>
              </a:rPr>
              <a:t> : </a:t>
            </a:r>
            <a:r>
              <a:rPr lang="en-US" sz="2200" err="1">
                <a:solidFill>
                  <a:schemeClr val="accent1">
                    <a:lumMod val="50000"/>
                  </a:schemeClr>
                </a:solidFill>
                <a:latin typeface="Tw Cen MT Condensed"/>
              </a:rPr>
              <a:t>éteint</a:t>
            </a:r>
            <a:r>
              <a:rPr lang="en-US" sz="2200">
                <a:solidFill>
                  <a:schemeClr val="accent1">
                    <a:lumMod val="50000"/>
                  </a:schemeClr>
                </a:solidFill>
                <a:latin typeface="Tw Cen MT Condensed"/>
              </a:rPr>
              <a:t>/triste (</a:t>
            </a:r>
            <a:r>
              <a:rPr lang="en-US" sz="2200" err="1">
                <a:solidFill>
                  <a:schemeClr val="accent1">
                    <a:lumMod val="50000"/>
                  </a:schemeClr>
                </a:solidFill>
                <a:latin typeface="Tw Cen MT Condensed"/>
              </a:rPr>
              <a:t>surdosage</a:t>
            </a:r>
            <a:r>
              <a:rPr lang="en-US" sz="2200">
                <a:solidFill>
                  <a:schemeClr val="accent1">
                    <a:lumMod val="50000"/>
                  </a:schemeClr>
                </a:solidFill>
                <a:latin typeface="Tw Cen MT Condensed"/>
              </a:rPr>
              <a:t>)? ; </a:t>
            </a:r>
            <a:r>
              <a:rPr lang="en-US" sz="2200" err="1">
                <a:solidFill>
                  <a:schemeClr val="accent1">
                    <a:lumMod val="50000"/>
                  </a:schemeClr>
                </a:solidFill>
                <a:latin typeface="Tw Cen MT Condensed"/>
              </a:rPr>
              <a:t>effet</a:t>
            </a:r>
            <a:r>
              <a:rPr lang="en-US" sz="2200">
                <a:solidFill>
                  <a:schemeClr val="accent1">
                    <a:lumMod val="50000"/>
                  </a:schemeClr>
                </a:solidFill>
                <a:latin typeface="Tw Cen MT Condensed"/>
              </a:rPr>
              <a:t> </a:t>
            </a:r>
            <a:r>
              <a:rPr lang="en-US" sz="2200" err="1">
                <a:solidFill>
                  <a:schemeClr val="accent1">
                    <a:lumMod val="50000"/>
                  </a:schemeClr>
                </a:solidFill>
                <a:latin typeface="Tw Cen MT Condensed"/>
              </a:rPr>
              <a:t>rebond</a:t>
            </a:r>
            <a:r>
              <a:rPr lang="en-US" sz="2200">
                <a:solidFill>
                  <a:schemeClr val="accent1">
                    <a:lumMod val="50000"/>
                  </a:schemeClr>
                </a:solidFill>
                <a:latin typeface="Tw Cen MT Condensed"/>
              </a:rPr>
              <a:t>?</a:t>
            </a:r>
          </a:p>
          <a:p>
            <a:pPr marL="285750" indent="-285750">
              <a:spcBef>
                <a:spcPct val="20000"/>
              </a:spcBef>
              <a:buFont typeface="Arial"/>
              <a:buChar char="•"/>
            </a:pPr>
            <a:r>
              <a:rPr lang="en-US" sz="2200" err="1">
                <a:solidFill>
                  <a:schemeClr val="accent1">
                    <a:lumMod val="50000"/>
                  </a:schemeClr>
                </a:solidFill>
                <a:latin typeface="Tw Cen MT Condensed"/>
              </a:rPr>
              <a:t>Effets</a:t>
            </a:r>
            <a:endParaRPr lang="en-US" sz="2200">
              <a:solidFill>
                <a:schemeClr val="accent1">
                  <a:lumMod val="50000"/>
                </a:schemeClr>
              </a:solidFill>
              <a:latin typeface="Tw Cen MT Condensed"/>
            </a:endParaRPr>
          </a:p>
          <a:p>
            <a:pPr marL="742950" lvl="1" indent="-285750">
              <a:spcBef>
                <a:spcPct val="20000"/>
              </a:spcBef>
              <a:buFont typeface="Courier New"/>
              <a:buChar char="o"/>
            </a:pPr>
            <a:r>
              <a:rPr lang="en-US" sz="2200">
                <a:solidFill>
                  <a:schemeClr val="accent1">
                    <a:lumMod val="50000"/>
                  </a:schemeClr>
                </a:solidFill>
                <a:latin typeface="Tw Cen MT Condensed"/>
              </a:rPr>
              <a:t> à </a:t>
            </a:r>
            <a:r>
              <a:rPr lang="en-US" sz="2200" err="1">
                <a:solidFill>
                  <a:schemeClr val="accent1">
                    <a:lumMod val="50000"/>
                  </a:schemeClr>
                </a:solidFill>
                <a:latin typeface="Tw Cen MT Condensed"/>
              </a:rPr>
              <a:t>l'école</a:t>
            </a:r>
            <a:r>
              <a:rPr lang="en-US" sz="2200">
                <a:solidFill>
                  <a:schemeClr val="accent1">
                    <a:lumMod val="50000"/>
                  </a:schemeClr>
                </a:solidFill>
                <a:latin typeface="Tw Cen MT Condensed"/>
              </a:rPr>
              <a:t> : </a:t>
            </a:r>
            <a:r>
              <a:rPr lang="en-US" sz="2200" err="1">
                <a:solidFill>
                  <a:schemeClr val="accent1">
                    <a:lumMod val="50000"/>
                  </a:schemeClr>
                </a:solidFill>
                <a:latin typeface="Tw Cen MT Condensed"/>
              </a:rPr>
              <a:t>efficacité</a:t>
            </a:r>
            <a:r>
              <a:rPr lang="en-US" sz="2200">
                <a:solidFill>
                  <a:schemeClr val="accent1">
                    <a:lumMod val="50000"/>
                  </a:schemeClr>
                </a:solidFill>
                <a:latin typeface="Tw Cen MT Condensed"/>
              </a:rPr>
              <a:t> </a:t>
            </a:r>
            <a:r>
              <a:rPr lang="en-US" sz="2200" err="1">
                <a:solidFill>
                  <a:schemeClr val="accent1">
                    <a:lumMod val="50000"/>
                  </a:schemeClr>
                </a:solidFill>
                <a:latin typeface="Tw Cen MT Condensed"/>
              </a:rPr>
              <a:t>jusqu'à</a:t>
            </a:r>
            <a:r>
              <a:rPr lang="en-US" sz="2200">
                <a:solidFill>
                  <a:schemeClr val="accent1">
                    <a:lumMod val="50000"/>
                  </a:schemeClr>
                </a:solidFill>
                <a:latin typeface="Tw Cen MT Condensed"/>
              </a:rPr>
              <a:t> quelle </a:t>
            </a:r>
            <a:r>
              <a:rPr lang="en-US" sz="2200" err="1">
                <a:solidFill>
                  <a:schemeClr val="accent1">
                    <a:lumMod val="50000"/>
                  </a:schemeClr>
                </a:solidFill>
                <a:latin typeface="Tw Cen MT Condensed"/>
              </a:rPr>
              <a:t>heure</a:t>
            </a:r>
            <a:r>
              <a:rPr lang="en-US" sz="2200">
                <a:solidFill>
                  <a:schemeClr val="accent1">
                    <a:lumMod val="50000"/>
                  </a:schemeClr>
                </a:solidFill>
                <a:latin typeface="Tw Cen MT Condensed"/>
              </a:rPr>
              <a:t>? </a:t>
            </a:r>
            <a:r>
              <a:rPr lang="en-US" sz="2200" err="1">
                <a:solidFill>
                  <a:schemeClr val="accent1">
                    <a:lumMod val="50000"/>
                  </a:schemeClr>
                </a:solidFill>
                <a:latin typeface="Tw Cen MT Condensed"/>
              </a:rPr>
              <a:t>Effet</a:t>
            </a:r>
            <a:r>
              <a:rPr lang="en-US" sz="2200">
                <a:solidFill>
                  <a:schemeClr val="accent1">
                    <a:lumMod val="50000"/>
                  </a:schemeClr>
                </a:solidFill>
                <a:latin typeface="Tw Cen MT Condensed"/>
              </a:rPr>
              <a:t> sur les </a:t>
            </a:r>
            <a:r>
              <a:rPr lang="en-US" sz="2200" err="1">
                <a:solidFill>
                  <a:schemeClr val="accent1">
                    <a:lumMod val="50000"/>
                  </a:schemeClr>
                </a:solidFill>
                <a:latin typeface="Tw Cen MT Condensed"/>
              </a:rPr>
              <a:t>résultats</a:t>
            </a:r>
            <a:r>
              <a:rPr lang="en-US" sz="2200">
                <a:solidFill>
                  <a:schemeClr val="accent1">
                    <a:lumMod val="50000"/>
                  </a:schemeClr>
                </a:solidFill>
                <a:latin typeface="Tw Cen MT Condensed"/>
              </a:rPr>
              <a:t> </a:t>
            </a:r>
            <a:r>
              <a:rPr lang="en-US" sz="2200" err="1">
                <a:solidFill>
                  <a:schemeClr val="accent1">
                    <a:lumMod val="50000"/>
                  </a:schemeClr>
                </a:solidFill>
                <a:latin typeface="Tw Cen MT Condensed"/>
              </a:rPr>
              <a:t>scolaires</a:t>
            </a:r>
            <a:r>
              <a:rPr lang="en-US" sz="2200">
                <a:solidFill>
                  <a:schemeClr val="accent1">
                    <a:lumMod val="50000"/>
                  </a:schemeClr>
                </a:solidFill>
                <a:latin typeface="Tw Cen MT Condensed"/>
              </a:rPr>
              <a:t>?</a:t>
            </a:r>
          </a:p>
          <a:p>
            <a:pPr marL="742950" lvl="1" indent="-285750">
              <a:spcBef>
                <a:spcPct val="20000"/>
              </a:spcBef>
              <a:buFont typeface="Courier New"/>
              <a:buChar char="o"/>
            </a:pPr>
            <a:r>
              <a:rPr lang="en-US" sz="2200">
                <a:solidFill>
                  <a:schemeClr val="accent1">
                    <a:lumMod val="50000"/>
                  </a:schemeClr>
                </a:solidFill>
                <a:latin typeface="Tw Cen MT Condensed"/>
              </a:rPr>
              <a:t>À la maison</a:t>
            </a:r>
          </a:p>
          <a:p>
            <a:pPr marL="742950" lvl="1" indent="-285750">
              <a:spcBef>
                <a:spcPct val="20000"/>
              </a:spcBef>
              <a:buFont typeface="Courier New"/>
              <a:buChar char="o"/>
            </a:pPr>
            <a:r>
              <a:rPr lang="en-US" sz="2200" err="1">
                <a:solidFill>
                  <a:schemeClr val="accent1">
                    <a:lumMod val="50000"/>
                  </a:schemeClr>
                </a:solidFill>
                <a:latin typeface="Tw Cen MT Condensed"/>
              </a:rPr>
              <a:t>Activités</a:t>
            </a:r>
            <a:r>
              <a:rPr lang="en-US" sz="2200">
                <a:solidFill>
                  <a:schemeClr val="accent1">
                    <a:lumMod val="50000"/>
                  </a:schemeClr>
                </a:solidFill>
                <a:latin typeface="Tw Cen MT Condensed"/>
              </a:rPr>
              <a:t> extra-</a:t>
            </a:r>
            <a:r>
              <a:rPr lang="en-US" sz="2200" err="1">
                <a:solidFill>
                  <a:schemeClr val="accent1">
                    <a:lumMod val="50000"/>
                  </a:schemeClr>
                </a:solidFill>
                <a:latin typeface="Tw Cen MT Condensed"/>
              </a:rPr>
              <a:t>scolaires</a:t>
            </a:r>
            <a:endParaRPr lang="en-US" sz="2200">
              <a:solidFill>
                <a:schemeClr val="accent1">
                  <a:lumMod val="50000"/>
                </a:schemeClr>
              </a:solidFill>
              <a:latin typeface="Tw Cen MT Condensed"/>
            </a:endParaRPr>
          </a:p>
        </p:txBody>
      </p:sp>
    </p:spTree>
    <p:extLst>
      <p:ext uri="{BB962C8B-B14F-4D97-AF65-F5344CB8AC3E}">
        <p14:creationId xmlns:p14="http://schemas.microsoft.com/office/powerpoint/2010/main" val="129732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8">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nodePh="1">
                                  <p:stCondLst>
                                    <p:cond delay="0"/>
                                  </p:stCondLst>
                                  <p:endCondLst>
                                    <p:cond evt="begin" delay="0">
                                      <p:tn val="11"/>
                                    </p:cond>
                                  </p:endCondLst>
                                  <p:childTnLst>
                                    <p:set>
                                      <p:cBhvr>
                                        <p:cTn id="12"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animBg="1"/>
      <p:bldP spid="4098"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B7991-61E5-0556-DFE6-D3B4655A3B01}"/>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768029E2-51B6-665C-84F9-9FF116CC7F4E}"/>
              </a:ext>
            </a:extLst>
          </p:cNvPr>
          <p:cNvSpPr>
            <a:spLocks noGrp="1" noChangeArrowheads="1"/>
          </p:cNvSpPr>
          <p:nvPr>
            <p:ph type="title"/>
          </p:nvPr>
        </p:nvSpPr>
        <p:spPr>
          <a:xfrm>
            <a:off x="769659" y="950898"/>
            <a:ext cx="8273040" cy="513068"/>
          </a:xfrm>
          <a:ln/>
        </p:spPr>
        <p:txBody>
          <a:bodyPr>
            <a:normAutofit fontScale="90000"/>
          </a:bodyPr>
          <a:lstStyle/>
          <a:p>
            <a:pPr>
              <a:lnSpc>
                <a:spcPct val="102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900">
                <a:solidFill>
                  <a:schemeClr val="accent1">
                    <a:lumMod val="75000"/>
                  </a:schemeClr>
                </a:solidFill>
              </a:rPr>
              <a:t>SUIVI MEDICAL SOUS MPH – RECOMMANDATIONS HAS</a:t>
            </a:r>
          </a:p>
        </p:txBody>
      </p:sp>
      <p:sp>
        <p:nvSpPr>
          <p:cNvPr id="4098" name="Rectangle 2">
            <a:extLst>
              <a:ext uri="{FF2B5EF4-FFF2-40B4-BE49-F238E27FC236}">
                <a16:creationId xmlns:a16="http://schemas.microsoft.com/office/drawing/2014/main" id="{F36D968E-E9F8-D6BE-0317-BCA611E40B5C}"/>
              </a:ext>
            </a:extLst>
          </p:cNvPr>
          <p:cNvSpPr>
            <a:spLocks noGrp="1" noChangeArrowheads="1"/>
          </p:cNvSpPr>
          <p:nvPr>
            <p:ph idx="1"/>
          </p:nvPr>
        </p:nvSpPr>
        <p:spPr>
          <a:xfrm>
            <a:off x="962842" y="1958743"/>
            <a:ext cx="8229024" cy="689930"/>
          </a:xfrm>
          <a:ln/>
        </p:spPr>
        <p:txBody>
          <a:bodyPr vert="horz" lIns="45720" tIns="17603" rIns="45720" bIns="45720" rtlCol="0" anchor="t">
            <a:noAutofit/>
          </a:bodyPr>
          <a:lstStyle/>
          <a:p>
            <a:pPr marL="97790"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50">
              <a:solidFill>
                <a:schemeClr val="accent1">
                  <a:lumMod val="50000"/>
                </a:schemeClr>
              </a:solidFill>
              <a:latin typeface="+mj-lt"/>
            </a:endParaRPr>
          </a:p>
          <a:p>
            <a:pPr marL="391160" indent="-29337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96">
              <a:latin typeface="+mj-lt"/>
            </a:endParaRPr>
          </a:p>
        </p:txBody>
      </p:sp>
      <p:sp>
        <p:nvSpPr>
          <p:cNvPr id="4" name="Espace réservé du numéro de diapositive 3">
            <a:extLst>
              <a:ext uri="{FF2B5EF4-FFF2-40B4-BE49-F238E27FC236}">
                <a16:creationId xmlns:a16="http://schemas.microsoft.com/office/drawing/2014/main" id="{E7BE6E60-27B0-9759-EF05-6724CD56E14A}"/>
              </a:ext>
            </a:extLst>
          </p:cNvPr>
          <p:cNvSpPr>
            <a:spLocks noGrp="1"/>
          </p:cNvSpPr>
          <p:nvPr>
            <p:ph type="sldNum" sz="quarter" idx="12"/>
          </p:nvPr>
        </p:nvSpPr>
        <p:spPr/>
        <p:txBody>
          <a:bodyPr/>
          <a:lstStyle/>
          <a:p>
            <a:pPr defTabSz="414772"/>
            <a:fld id="{6C579514-BFA3-4C51-BDAB-AAAD9C3D21A9}" type="slidenum">
              <a:rPr lang="fr-FR" altLang="de-DE">
                <a:solidFill>
                  <a:prstClr val="black">
                    <a:lumMod val="95000"/>
                    <a:lumOff val="5000"/>
                  </a:prstClr>
                </a:solidFill>
                <a:latin typeface="Tw Cen MT Condensed" panose="020B0606020104020203"/>
              </a:rPr>
              <a:pPr defTabSz="414772"/>
              <a:t>15</a:t>
            </a:fld>
            <a:endParaRPr lang="fr-FR" altLang="de-DE">
              <a:solidFill>
                <a:prstClr val="black">
                  <a:lumMod val="95000"/>
                  <a:lumOff val="5000"/>
                </a:prstClr>
              </a:solidFill>
              <a:latin typeface="Tw Cen MT Condensed" panose="020B0606020104020203"/>
            </a:endParaRPr>
          </a:p>
        </p:txBody>
      </p:sp>
      <p:pic>
        <p:nvPicPr>
          <p:cNvPr id="3" name="Image 2" descr="Une image contenant texte, capture d’écran, ligne, Police&#10;&#10;Le contenu généré par l’IA peut être incorrect.">
            <a:extLst>
              <a:ext uri="{FF2B5EF4-FFF2-40B4-BE49-F238E27FC236}">
                <a16:creationId xmlns:a16="http://schemas.microsoft.com/office/drawing/2014/main" id="{4BA7E3DD-E9D8-47DA-553C-56565452E67C}"/>
              </a:ext>
            </a:extLst>
          </p:cNvPr>
          <p:cNvPicPr>
            <a:picLocks noChangeAspect="1"/>
          </p:cNvPicPr>
          <p:nvPr/>
        </p:nvPicPr>
        <p:blipFill>
          <a:blip r:embed="rId3"/>
          <a:stretch>
            <a:fillRect/>
          </a:stretch>
        </p:blipFill>
        <p:spPr>
          <a:xfrm>
            <a:off x="807492" y="2130411"/>
            <a:ext cx="8234150" cy="4337266"/>
          </a:xfrm>
          <a:prstGeom prst="rect">
            <a:avLst/>
          </a:prstGeom>
        </p:spPr>
      </p:pic>
      <p:pic>
        <p:nvPicPr>
          <p:cNvPr id="5" name="Image 4" descr="Une image contenant texte, capture d’écran, Police, ligne&#10;&#10;Le contenu généré par l’IA peut être incorrect.">
            <a:extLst>
              <a:ext uri="{FF2B5EF4-FFF2-40B4-BE49-F238E27FC236}">
                <a16:creationId xmlns:a16="http://schemas.microsoft.com/office/drawing/2014/main" id="{26A5B03D-6598-73C6-592B-B81AE26A5B7E}"/>
              </a:ext>
            </a:extLst>
          </p:cNvPr>
          <p:cNvPicPr>
            <a:picLocks noChangeAspect="1"/>
          </p:cNvPicPr>
          <p:nvPr/>
        </p:nvPicPr>
        <p:blipFill>
          <a:blip r:embed="rId4"/>
          <a:stretch>
            <a:fillRect/>
          </a:stretch>
        </p:blipFill>
        <p:spPr>
          <a:xfrm>
            <a:off x="7832251" y="102784"/>
            <a:ext cx="4363588" cy="2307893"/>
          </a:xfrm>
          <a:prstGeom prst="rect">
            <a:avLst/>
          </a:prstGeom>
        </p:spPr>
      </p:pic>
    </p:spTree>
    <p:extLst>
      <p:ext uri="{BB962C8B-B14F-4D97-AF65-F5344CB8AC3E}">
        <p14:creationId xmlns:p14="http://schemas.microsoft.com/office/powerpoint/2010/main" val="102547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8">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nodePh="1">
                                  <p:stCondLst>
                                    <p:cond delay="0"/>
                                  </p:stCondLst>
                                  <p:endCondLst>
                                    <p:cond evt="begin" delay="0">
                                      <p:tn val="11"/>
                                    </p:cond>
                                  </p:endCondLst>
                                  <p:childTnLst>
                                    <p:set>
                                      <p:cBhvr>
                                        <p:cTn id="12"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animBg="1"/>
      <p:bldP spid="4098"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682C5-AF8F-F471-4C28-7DB871ED4968}"/>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9B477160-F086-04B0-35F5-0D4A8DA5C0E4}"/>
              </a:ext>
            </a:extLst>
          </p:cNvPr>
          <p:cNvSpPr>
            <a:spLocks noGrp="1" noChangeArrowheads="1"/>
          </p:cNvSpPr>
          <p:nvPr>
            <p:ph type="title"/>
          </p:nvPr>
        </p:nvSpPr>
        <p:spPr>
          <a:xfrm>
            <a:off x="769659" y="950898"/>
            <a:ext cx="8273040" cy="513068"/>
          </a:xfrm>
          <a:ln/>
        </p:spPr>
        <p:txBody>
          <a:bodyPr>
            <a:normAutofit fontScale="90000"/>
          </a:bodyPr>
          <a:lstStyle/>
          <a:p>
            <a:pPr>
              <a:lnSpc>
                <a:spcPct val="102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900">
                <a:solidFill>
                  <a:schemeClr val="accent1">
                    <a:lumMod val="75000"/>
                  </a:schemeClr>
                </a:solidFill>
              </a:rPr>
              <a:t>PRISE EN CHARGE MEDICAMENTEUSE : </a:t>
            </a:r>
            <a:br>
              <a:rPr lang="fr-FR" altLang="de-DE" sz="2900">
                <a:solidFill>
                  <a:schemeClr val="accent1">
                    <a:lumMod val="75000"/>
                  </a:schemeClr>
                </a:solidFill>
              </a:rPr>
            </a:br>
            <a:r>
              <a:rPr lang="fr-FR" altLang="de-DE" sz="2900">
                <a:solidFill>
                  <a:schemeClr val="accent1">
                    <a:lumMod val="75000"/>
                  </a:schemeClr>
                </a:solidFill>
              </a:rPr>
              <a:t>ORDONNANCE SECURISEE</a:t>
            </a:r>
          </a:p>
        </p:txBody>
      </p:sp>
      <p:sp>
        <p:nvSpPr>
          <p:cNvPr id="4098" name="Rectangle 2">
            <a:extLst>
              <a:ext uri="{FF2B5EF4-FFF2-40B4-BE49-F238E27FC236}">
                <a16:creationId xmlns:a16="http://schemas.microsoft.com/office/drawing/2014/main" id="{35830778-007C-0BC6-E3ED-E31C4649DFE7}"/>
              </a:ext>
            </a:extLst>
          </p:cNvPr>
          <p:cNvSpPr>
            <a:spLocks noGrp="1" noChangeArrowheads="1"/>
          </p:cNvSpPr>
          <p:nvPr>
            <p:ph idx="1"/>
          </p:nvPr>
        </p:nvSpPr>
        <p:spPr>
          <a:xfrm>
            <a:off x="962842" y="1958743"/>
            <a:ext cx="8229024" cy="689930"/>
          </a:xfrm>
          <a:ln/>
        </p:spPr>
        <p:txBody>
          <a:bodyPr vert="horz" lIns="45720" tIns="17603" rIns="45720" bIns="45720" rtlCol="0" anchor="t">
            <a:noAutofit/>
          </a:bodyPr>
          <a:lstStyle/>
          <a:p>
            <a:pPr marL="97790"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50">
              <a:solidFill>
                <a:schemeClr val="accent1">
                  <a:lumMod val="50000"/>
                </a:schemeClr>
              </a:solidFill>
              <a:latin typeface="+mj-lt"/>
            </a:endParaRPr>
          </a:p>
          <a:p>
            <a:pPr marL="391160" indent="-29337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96">
              <a:latin typeface="+mj-lt"/>
            </a:endParaRPr>
          </a:p>
        </p:txBody>
      </p:sp>
      <p:sp>
        <p:nvSpPr>
          <p:cNvPr id="4" name="Espace réservé du numéro de diapositive 3">
            <a:extLst>
              <a:ext uri="{FF2B5EF4-FFF2-40B4-BE49-F238E27FC236}">
                <a16:creationId xmlns:a16="http://schemas.microsoft.com/office/drawing/2014/main" id="{8B9C3CE6-EFCA-8024-9A93-D6297606A106}"/>
              </a:ext>
            </a:extLst>
          </p:cNvPr>
          <p:cNvSpPr>
            <a:spLocks noGrp="1"/>
          </p:cNvSpPr>
          <p:nvPr>
            <p:ph type="sldNum" sz="quarter" idx="12"/>
          </p:nvPr>
        </p:nvSpPr>
        <p:spPr/>
        <p:txBody>
          <a:bodyPr/>
          <a:lstStyle/>
          <a:p>
            <a:pPr defTabSz="414772"/>
            <a:fld id="{6C579514-BFA3-4C51-BDAB-AAAD9C3D21A9}" type="slidenum">
              <a:rPr lang="fr-FR" altLang="de-DE">
                <a:solidFill>
                  <a:prstClr val="black">
                    <a:lumMod val="95000"/>
                    <a:lumOff val="5000"/>
                  </a:prstClr>
                </a:solidFill>
                <a:latin typeface="Tw Cen MT Condensed" panose="020B0606020104020203"/>
              </a:rPr>
              <a:pPr defTabSz="414772"/>
              <a:t>16</a:t>
            </a:fld>
            <a:endParaRPr lang="fr-FR" altLang="de-DE">
              <a:solidFill>
                <a:prstClr val="black">
                  <a:lumMod val="95000"/>
                  <a:lumOff val="5000"/>
                </a:prstClr>
              </a:solidFill>
              <a:latin typeface="Tw Cen MT Condensed" panose="020B0606020104020203"/>
            </a:endParaRPr>
          </a:p>
        </p:txBody>
      </p:sp>
      <p:sp>
        <p:nvSpPr>
          <p:cNvPr id="2" name="ZoneTexte 1">
            <a:extLst>
              <a:ext uri="{FF2B5EF4-FFF2-40B4-BE49-F238E27FC236}">
                <a16:creationId xmlns:a16="http://schemas.microsoft.com/office/drawing/2014/main" id="{B10C835B-4D9C-7676-22DC-997ED5ED9F0F}"/>
              </a:ext>
            </a:extLst>
          </p:cNvPr>
          <p:cNvSpPr txBox="1"/>
          <p:nvPr/>
        </p:nvSpPr>
        <p:spPr>
          <a:xfrm>
            <a:off x="950345" y="1963163"/>
            <a:ext cx="9653956"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sz="2200">
              <a:solidFill>
                <a:schemeClr val="accent1">
                  <a:lumMod val="50000"/>
                </a:schemeClr>
              </a:solidFill>
              <a:latin typeface="+mj-lt"/>
            </a:endParaRPr>
          </a:p>
          <a:p>
            <a:pPr marL="285750" indent="-285750">
              <a:spcBef>
                <a:spcPct val="20000"/>
              </a:spcBef>
              <a:buFont typeface="Arial"/>
              <a:buChar char="•"/>
            </a:pPr>
            <a:r>
              <a:rPr lang="en-US" sz="2200" err="1">
                <a:solidFill>
                  <a:schemeClr val="accent1">
                    <a:lumMod val="50000"/>
                  </a:schemeClr>
                </a:solidFill>
                <a:latin typeface="+mj-lt"/>
              </a:rPr>
              <a:t>Posologie</a:t>
            </a:r>
            <a:r>
              <a:rPr lang="en-US" sz="2200">
                <a:solidFill>
                  <a:schemeClr val="accent1">
                    <a:lumMod val="50000"/>
                  </a:schemeClr>
                </a:solidFill>
                <a:latin typeface="+mj-lt"/>
              </a:rPr>
              <a:t> et durée </a:t>
            </a:r>
            <a:r>
              <a:rPr lang="en-US" sz="2200" err="1">
                <a:solidFill>
                  <a:schemeClr val="accent1">
                    <a:lumMod val="50000"/>
                  </a:schemeClr>
                </a:solidFill>
                <a:latin typeface="+mj-lt"/>
              </a:rPr>
              <a:t>écrits</a:t>
            </a:r>
            <a:r>
              <a:rPr lang="en-US" sz="2200">
                <a:solidFill>
                  <a:schemeClr val="accent1">
                    <a:lumMod val="50000"/>
                  </a:schemeClr>
                </a:solidFill>
                <a:latin typeface="+mj-lt"/>
              </a:rPr>
              <a:t> </a:t>
            </a:r>
            <a:r>
              <a:rPr lang="en-US" sz="2200" err="1">
                <a:solidFill>
                  <a:schemeClr val="accent1">
                    <a:lumMod val="50000"/>
                  </a:schemeClr>
                </a:solidFill>
                <a:latin typeface="+mj-lt"/>
              </a:rPr>
              <a:t>en</a:t>
            </a:r>
            <a:r>
              <a:rPr lang="en-US" sz="2200">
                <a:solidFill>
                  <a:schemeClr val="accent1">
                    <a:lumMod val="50000"/>
                  </a:schemeClr>
                </a:solidFill>
                <a:latin typeface="+mj-lt"/>
              </a:rPr>
              <a:t> </a:t>
            </a:r>
            <a:r>
              <a:rPr lang="en-US" sz="2200" err="1">
                <a:solidFill>
                  <a:schemeClr val="accent1">
                    <a:lumMod val="50000"/>
                  </a:schemeClr>
                </a:solidFill>
                <a:latin typeface="+mj-lt"/>
              </a:rPr>
              <a:t>toutes</a:t>
            </a:r>
            <a:r>
              <a:rPr lang="en-US" sz="2200">
                <a:solidFill>
                  <a:schemeClr val="accent1">
                    <a:lumMod val="50000"/>
                  </a:schemeClr>
                </a:solidFill>
                <a:latin typeface="+mj-lt"/>
              </a:rPr>
              <a:t> </a:t>
            </a:r>
            <a:r>
              <a:rPr lang="en-US" sz="2200" err="1">
                <a:solidFill>
                  <a:schemeClr val="accent1">
                    <a:lumMod val="50000"/>
                  </a:schemeClr>
                </a:solidFill>
                <a:latin typeface="+mj-lt"/>
              </a:rPr>
              <a:t>lettres</a:t>
            </a:r>
            <a:endParaRPr lang="en-US" sz="2200">
              <a:solidFill>
                <a:schemeClr val="accent1">
                  <a:lumMod val="50000"/>
                </a:schemeClr>
              </a:solidFill>
              <a:latin typeface="+mj-lt"/>
            </a:endParaRPr>
          </a:p>
          <a:p>
            <a:pPr marL="285750" indent="-285750">
              <a:spcBef>
                <a:spcPct val="20000"/>
              </a:spcBef>
              <a:buFont typeface="Arial"/>
              <a:buChar char="•"/>
            </a:pPr>
            <a:r>
              <a:rPr lang="en-US" sz="2200" err="1">
                <a:solidFill>
                  <a:schemeClr val="accent1">
                    <a:lumMod val="50000"/>
                  </a:schemeClr>
                </a:solidFill>
                <a:latin typeface="+mj-lt"/>
              </a:rPr>
              <a:t>Renouvelée</a:t>
            </a:r>
            <a:r>
              <a:rPr lang="en-US" sz="2200">
                <a:solidFill>
                  <a:schemeClr val="accent1">
                    <a:lumMod val="50000"/>
                  </a:schemeClr>
                </a:solidFill>
                <a:latin typeface="+mj-lt"/>
              </a:rPr>
              <a:t> </a:t>
            </a:r>
            <a:r>
              <a:rPr lang="en-US" sz="2200" err="1">
                <a:solidFill>
                  <a:schemeClr val="accent1">
                    <a:lumMod val="50000"/>
                  </a:schemeClr>
                </a:solidFill>
                <a:latin typeface="+mj-lt"/>
              </a:rPr>
              <a:t>tous</a:t>
            </a:r>
            <a:r>
              <a:rPr lang="en-US" sz="2200">
                <a:solidFill>
                  <a:schemeClr val="accent1">
                    <a:lumMod val="50000"/>
                  </a:schemeClr>
                </a:solidFill>
                <a:latin typeface="+mj-lt"/>
              </a:rPr>
              <a:t> les 28 </a:t>
            </a:r>
            <a:r>
              <a:rPr lang="en-US" sz="2200" err="1">
                <a:solidFill>
                  <a:schemeClr val="accent1">
                    <a:lumMod val="50000"/>
                  </a:schemeClr>
                </a:solidFill>
                <a:latin typeface="+mj-lt"/>
              </a:rPr>
              <a:t>jours</a:t>
            </a:r>
            <a:endParaRPr lang="en-US" sz="2200">
              <a:solidFill>
                <a:schemeClr val="accent1">
                  <a:lumMod val="50000"/>
                </a:schemeClr>
              </a:solidFill>
              <a:latin typeface="+mj-lt"/>
            </a:endParaRPr>
          </a:p>
          <a:p>
            <a:pPr marL="285750" indent="-285750">
              <a:spcBef>
                <a:spcPct val="20000"/>
              </a:spcBef>
              <a:buFont typeface="Arial"/>
              <a:buChar char="•"/>
            </a:pPr>
            <a:r>
              <a:rPr lang="en-US" sz="2200">
                <a:solidFill>
                  <a:schemeClr val="accent1">
                    <a:lumMod val="50000"/>
                  </a:schemeClr>
                </a:solidFill>
                <a:latin typeface="+mj-lt"/>
              </a:rPr>
              <a:t>3 </a:t>
            </a:r>
            <a:r>
              <a:rPr lang="en-US" sz="2200" err="1">
                <a:solidFill>
                  <a:schemeClr val="accent1">
                    <a:lumMod val="50000"/>
                  </a:schemeClr>
                </a:solidFill>
                <a:latin typeface="+mj-lt"/>
              </a:rPr>
              <a:t>jours</a:t>
            </a:r>
            <a:r>
              <a:rPr lang="en-US" sz="2200">
                <a:solidFill>
                  <a:schemeClr val="accent1">
                    <a:lumMod val="50000"/>
                  </a:schemeClr>
                </a:solidFill>
                <a:latin typeface="+mj-lt"/>
              </a:rPr>
              <a:t> pour </a:t>
            </a:r>
            <a:r>
              <a:rPr lang="en-US" sz="2200" err="1">
                <a:solidFill>
                  <a:schemeClr val="accent1">
                    <a:lumMod val="50000"/>
                  </a:schemeClr>
                </a:solidFill>
                <a:latin typeface="+mj-lt"/>
              </a:rPr>
              <a:t>aller</a:t>
            </a:r>
            <a:r>
              <a:rPr lang="en-US" sz="2200">
                <a:solidFill>
                  <a:schemeClr val="accent1">
                    <a:lumMod val="50000"/>
                  </a:schemeClr>
                </a:solidFill>
                <a:latin typeface="+mj-lt"/>
              </a:rPr>
              <a:t> </a:t>
            </a:r>
            <a:r>
              <a:rPr lang="en-US" sz="2200" err="1">
                <a:solidFill>
                  <a:schemeClr val="accent1">
                    <a:lumMod val="50000"/>
                  </a:schemeClr>
                </a:solidFill>
                <a:latin typeface="+mj-lt"/>
              </a:rPr>
              <a:t>chercher</a:t>
            </a:r>
            <a:r>
              <a:rPr lang="en-US" sz="2200">
                <a:solidFill>
                  <a:schemeClr val="accent1">
                    <a:lumMod val="50000"/>
                  </a:schemeClr>
                </a:solidFill>
                <a:latin typeface="+mj-lt"/>
              </a:rPr>
              <a:t> le </a:t>
            </a:r>
            <a:r>
              <a:rPr lang="en-US" sz="2200" err="1">
                <a:solidFill>
                  <a:schemeClr val="accent1">
                    <a:lumMod val="50000"/>
                  </a:schemeClr>
                </a:solidFill>
                <a:latin typeface="+mj-lt"/>
              </a:rPr>
              <a:t>traitement</a:t>
            </a:r>
            <a:r>
              <a:rPr lang="en-US" sz="2200">
                <a:solidFill>
                  <a:schemeClr val="accent1">
                    <a:lumMod val="50000"/>
                  </a:schemeClr>
                </a:solidFill>
                <a:latin typeface="+mj-lt"/>
              </a:rPr>
              <a:t> à la </a:t>
            </a:r>
            <a:r>
              <a:rPr lang="en-US" sz="2200" err="1">
                <a:solidFill>
                  <a:schemeClr val="accent1">
                    <a:lumMod val="50000"/>
                  </a:schemeClr>
                </a:solidFill>
                <a:latin typeface="+mj-lt"/>
              </a:rPr>
              <a:t>pharmacie</a:t>
            </a:r>
          </a:p>
          <a:p>
            <a:pPr marL="285750" indent="-285750">
              <a:spcBef>
                <a:spcPct val="20000"/>
              </a:spcBef>
              <a:buFont typeface="Arial"/>
              <a:buChar char="•"/>
            </a:pPr>
            <a:r>
              <a:rPr lang="en-US" sz="2200">
                <a:solidFill>
                  <a:schemeClr val="accent1">
                    <a:lumMod val="50000"/>
                  </a:schemeClr>
                </a:solidFill>
                <a:latin typeface="+mj-lt"/>
              </a:rPr>
              <a:t>Nom de la </a:t>
            </a:r>
            <a:r>
              <a:rPr lang="en-US" sz="2200" err="1">
                <a:solidFill>
                  <a:schemeClr val="accent1">
                    <a:lumMod val="50000"/>
                  </a:schemeClr>
                </a:solidFill>
                <a:latin typeface="+mj-lt"/>
              </a:rPr>
              <a:t>pharmacie</a:t>
            </a:r>
            <a:endParaRPr lang="en-US" sz="2200">
              <a:solidFill>
                <a:schemeClr val="accent1">
                  <a:lumMod val="50000"/>
                </a:schemeClr>
              </a:solidFill>
              <a:latin typeface="+mj-lt"/>
            </a:endParaRPr>
          </a:p>
          <a:p>
            <a:pPr marL="285750" indent="-285750">
              <a:spcBef>
                <a:spcPct val="20000"/>
              </a:spcBef>
              <a:buFont typeface="Arial"/>
              <a:buChar char="•"/>
            </a:pPr>
            <a:r>
              <a:rPr lang="en-US" sz="2200" err="1">
                <a:solidFill>
                  <a:schemeClr val="accent1">
                    <a:lumMod val="50000"/>
                  </a:schemeClr>
                </a:solidFill>
                <a:latin typeface="Tw Cen MT Condensed"/>
              </a:rPr>
              <a:t>Chevauchement</a:t>
            </a:r>
            <a:r>
              <a:rPr lang="en-US" sz="2200">
                <a:solidFill>
                  <a:schemeClr val="accent1">
                    <a:lumMod val="50000"/>
                  </a:schemeClr>
                </a:solidFill>
                <a:latin typeface="Tw Cen MT Condensed"/>
              </a:rPr>
              <a:t> possible</a:t>
            </a:r>
          </a:p>
        </p:txBody>
      </p:sp>
      <p:pic>
        <p:nvPicPr>
          <p:cNvPr id="3" name="Image 2" descr="Une image contenant texte, capture d’écran, logiciel, Page web&#10;&#10;Le contenu généré par l’IA peut être incorrect.">
            <a:extLst>
              <a:ext uri="{FF2B5EF4-FFF2-40B4-BE49-F238E27FC236}">
                <a16:creationId xmlns:a16="http://schemas.microsoft.com/office/drawing/2014/main" id="{D33761AE-52D9-D9D8-9015-5B46D5F01F9B}"/>
              </a:ext>
            </a:extLst>
          </p:cNvPr>
          <p:cNvPicPr>
            <a:picLocks noChangeAspect="1"/>
          </p:cNvPicPr>
          <p:nvPr/>
        </p:nvPicPr>
        <p:blipFill>
          <a:blip r:embed="rId3">
            <a:alphaModFix/>
          </a:blip>
          <a:srcRect l="686" t="1533" r="229" b="-421"/>
          <a:stretch>
            <a:fillRect/>
          </a:stretch>
        </p:blipFill>
        <p:spPr>
          <a:xfrm>
            <a:off x="8632038" y="384821"/>
            <a:ext cx="3295195" cy="4513926"/>
          </a:xfrm>
          <a:prstGeom prst="rect">
            <a:avLst/>
          </a:prstGeom>
        </p:spPr>
      </p:pic>
    </p:spTree>
    <p:extLst>
      <p:ext uri="{BB962C8B-B14F-4D97-AF65-F5344CB8AC3E}">
        <p14:creationId xmlns:p14="http://schemas.microsoft.com/office/powerpoint/2010/main" val="144769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8">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nodePh="1">
                                  <p:stCondLst>
                                    <p:cond delay="0"/>
                                  </p:stCondLst>
                                  <p:endCondLst>
                                    <p:cond evt="begin" delay="0">
                                      <p:tn val="11"/>
                                    </p:cond>
                                  </p:endCondLst>
                                  <p:childTnLst>
                                    <p:set>
                                      <p:cBhvr>
                                        <p:cTn id="12"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animBg="1"/>
      <p:bldP spid="4098"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F833B-B516-50EC-8C61-EE67616697A5}"/>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E91D618E-171C-68A6-06AA-20941CD40316}"/>
              </a:ext>
            </a:extLst>
          </p:cNvPr>
          <p:cNvSpPr>
            <a:spLocks noGrp="1" noChangeArrowheads="1"/>
          </p:cNvSpPr>
          <p:nvPr>
            <p:ph type="title"/>
          </p:nvPr>
        </p:nvSpPr>
        <p:spPr>
          <a:xfrm>
            <a:off x="769659" y="950898"/>
            <a:ext cx="8273040" cy="513068"/>
          </a:xfrm>
          <a:ln/>
        </p:spPr>
        <p:txBody>
          <a:bodyPr>
            <a:normAutofit fontScale="90000"/>
          </a:bodyPr>
          <a:lstStyle/>
          <a:p>
            <a:pPr>
              <a:lnSpc>
                <a:spcPct val="102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900">
                <a:solidFill>
                  <a:schemeClr val="accent1">
                    <a:lumMod val="75000"/>
                  </a:schemeClr>
                </a:solidFill>
              </a:rPr>
              <a:t>PRISE EN CHARGE MEDICAMENTEUSE : </a:t>
            </a:r>
            <a:br>
              <a:rPr lang="fr-FR" altLang="de-DE" sz="2900">
                <a:solidFill>
                  <a:schemeClr val="accent1">
                    <a:lumMod val="75000"/>
                  </a:schemeClr>
                </a:solidFill>
              </a:rPr>
            </a:br>
            <a:r>
              <a:rPr lang="fr-FR" altLang="de-DE" sz="2900">
                <a:solidFill>
                  <a:schemeClr val="accent1">
                    <a:lumMod val="75000"/>
                  </a:schemeClr>
                </a:solidFill>
              </a:rPr>
              <a:t>LES DIFFERENTS TRAITEMENTS</a:t>
            </a:r>
          </a:p>
        </p:txBody>
      </p:sp>
      <p:sp>
        <p:nvSpPr>
          <p:cNvPr id="4098" name="Rectangle 2">
            <a:extLst>
              <a:ext uri="{FF2B5EF4-FFF2-40B4-BE49-F238E27FC236}">
                <a16:creationId xmlns:a16="http://schemas.microsoft.com/office/drawing/2014/main" id="{61DF16DE-77B7-5667-F27D-910899BE743C}"/>
              </a:ext>
            </a:extLst>
          </p:cNvPr>
          <p:cNvSpPr>
            <a:spLocks noGrp="1" noChangeArrowheads="1"/>
          </p:cNvSpPr>
          <p:nvPr>
            <p:ph idx="1"/>
          </p:nvPr>
        </p:nvSpPr>
        <p:spPr>
          <a:xfrm>
            <a:off x="801856" y="1196742"/>
            <a:ext cx="8229024" cy="689930"/>
          </a:xfrm>
          <a:ln/>
        </p:spPr>
        <p:txBody>
          <a:bodyPr vert="horz" lIns="45720" tIns="17603" rIns="45720" bIns="45720" rtlCol="0" anchor="t">
            <a:noAutofit/>
          </a:bodyPr>
          <a:lstStyle/>
          <a:p>
            <a:pPr marL="97790"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50">
              <a:solidFill>
                <a:schemeClr val="accent1">
                  <a:lumMod val="50000"/>
                </a:schemeClr>
              </a:solidFill>
              <a:latin typeface="+mj-lt"/>
            </a:endParaRPr>
          </a:p>
          <a:p>
            <a:pPr marL="391160" indent="-29337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96">
              <a:latin typeface="+mj-lt"/>
            </a:endParaRPr>
          </a:p>
        </p:txBody>
      </p:sp>
      <p:sp>
        <p:nvSpPr>
          <p:cNvPr id="4" name="Espace réservé du numéro de diapositive 3">
            <a:extLst>
              <a:ext uri="{FF2B5EF4-FFF2-40B4-BE49-F238E27FC236}">
                <a16:creationId xmlns:a16="http://schemas.microsoft.com/office/drawing/2014/main" id="{77A379DA-0B82-4AB3-06DA-4007AB18B244}"/>
              </a:ext>
            </a:extLst>
          </p:cNvPr>
          <p:cNvSpPr>
            <a:spLocks noGrp="1"/>
          </p:cNvSpPr>
          <p:nvPr>
            <p:ph type="sldNum" sz="quarter" idx="12"/>
          </p:nvPr>
        </p:nvSpPr>
        <p:spPr/>
        <p:txBody>
          <a:bodyPr/>
          <a:lstStyle/>
          <a:p>
            <a:pPr defTabSz="414772"/>
            <a:fld id="{6C579514-BFA3-4C51-BDAB-AAAD9C3D21A9}" type="slidenum">
              <a:rPr lang="fr-FR" altLang="de-DE">
                <a:solidFill>
                  <a:prstClr val="black">
                    <a:lumMod val="95000"/>
                    <a:lumOff val="5000"/>
                  </a:prstClr>
                </a:solidFill>
                <a:latin typeface="Tw Cen MT Condensed" panose="020B0606020104020203"/>
              </a:rPr>
              <a:pPr defTabSz="414772"/>
              <a:t>17</a:t>
            </a:fld>
            <a:endParaRPr lang="fr-FR" altLang="de-DE">
              <a:solidFill>
                <a:prstClr val="black">
                  <a:lumMod val="95000"/>
                  <a:lumOff val="5000"/>
                </a:prstClr>
              </a:solidFill>
              <a:latin typeface="Tw Cen MT Condensed" panose="020B0606020104020203"/>
            </a:endParaRPr>
          </a:p>
        </p:txBody>
      </p:sp>
      <p:graphicFrame>
        <p:nvGraphicFramePr>
          <p:cNvPr id="3" name="Tableau 2">
            <a:extLst>
              <a:ext uri="{FF2B5EF4-FFF2-40B4-BE49-F238E27FC236}">
                <a16:creationId xmlns:a16="http://schemas.microsoft.com/office/drawing/2014/main" id="{A742EFBC-D31A-CB5D-1FA5-4D6BE9CCA7AF}"/>
              </a:ext>
            </a:extLst>
          </p:cNvPr>
          <p:cNvGraphicFramePr>
            <a:graphicFrameLocks noGrp="1"/>
          </p:cNvGraphicFramePr>
          <p:nvPr>
            <p:extLst>
              <p:ext uri="{D42A27DB-BD31-4B8C-83A1-F6EECF244321}">
                <p14:modId xmlns:p14="http://schemas.microsoft.com/office/powerpoint/2010/main" val="1668509536"/>
              </p:ext>
            </p:extLst>
          </p:nvPr>
        </p:nvGraphicFramePr>
        <p:xfrm>
          <a:off x="307206" y="2137266"/>
          <a:ext cx="6952307" cy="4567775"/>
        </p:xfrm>
        <a:graphic>
          <a:graphicData uri="http://schemas.openxmlformats.org/drawingml/2006/table">
            <a:tbl>
              <a:tblPr firstRow="1" bandRow="1">
                <a:tableStyleId>{5C22544A-7EE6-4342-B048-85BDC9FD1C3A}</a:tableStyleId>
              </a:tblPr>
              <a:tblGrid>
                <a:gridCol w="1158718">
                  <a:extLst>
                    <a:ext uri="{9D8B030D-6E8A-4147-A177-3AD203B41FA5}">
                      <a16:colId xmlns:a16="http://schemas.microsoft.com/office/drawing/2014/main" val="1078942433"/>
                    </a:ext>
                  </a:extLst>
                </a:gridCol>
                <a:gridCol w="1158718">
                  <a:extLst>
                    <a:ext uri="{9D8B030D-6E8A-4147-A177-3AD203B41FA5}">
                      <a16:colId xmlns:a16="http://schemas.microsoft.com/office/drawing/2014/main" val="1296965267"/>
                    </a:ext>
                  </a:extLst>
                </a:gridCol>
                <a:gridCol w="1157478">
                  <a:extLst>
                    <a:ext uri="{9D8B030D-6E8A-4147-A177-3AD203B41FA5}">
                      <a16:colId xmlns:a16="http://schemas.microsoft.com/office/drawing/2014/main" val="3059647040"/>
                    </a:ext>
                  </a:extLst>
                </a:gridCol>
                <a:gridCol w="1159957">
                  <a:extLst>
                    <a:ext uri="{9D8B030D-6E8A-4147-A177-3AD203B41FA5}">
                      <a16:colId xmlns:a16="http://schemas.microsoft.com/office/drawing/2014/main" val="652928961"/>
                    </a:ext>
                  </a:extLst>
                </a:gridCol>
                <a:gridCol w="1158718">
                  <a:extLst>
                    <a:ext uri="{9D8B030D-6E8A-4147-A177-3AD203B41FA5}">
                      <a16:colId xmlns:a16="http://schemas.microsoft.com/office/drawing/2014/main" val="1768739152"/>
                    </a:ext>
                  </a:extLst>
                </a:gridCol>
                <a:gridCol w="1158718">
                  <a:extLst>
                    <a:ext uri="{9D8B030D-6E8A-4147-A177-3AD203B41FA5}">
                      <a16:colId xmlns:a16="http://schemas.microsoft.com/office/drawing/2014/main" val="4246059060"/>
                    </a:ext>
                  </a:extLst>
                </a:gridCol>
              </a:tblGrid>
              <a:tr h="689765">
                <a:tc>
                  <a:txBody>
                    <a:bodyPr/>
                    <a:lstStyle/>
                    <a:p>
                      <a:pPr lvl="0" algn="ctr">
                        <a:buNone/>
                      </a:pPr>
                      <a:endParaRPr lang="en-US" sz="1400" b="0" i="0" u="none" strike="noStrike" noProof="0">
                        <a:solidFill>
                          <a:srgbClr val="000000"/>
                        </a:solidFill>
                        <a:latin typeface="Tw Cen MT Condensed"/>
                      </a:endParaRPr>
                    </a:p>
                  </a:txBody>
                  <a:tcPr/>
                </a:tc>
                <a:tc>
                  <a:txBody>
                    <a:bodyPr/>
                    <a:lstStyle/>
                    <a:p>
                      <a:pPr lvl="0" algn="ctr">
                        <a:buNone/>
                      </a:pPr>
                      <a:r>
                        <a:rPr lang="en-US" sz="1800" b="1" i="0" u="none" strike="noStrike" noProof="0" err="1">
                          <a:solidFill>
                            <a:schemeClr val="bg1"/>
                          </a:solidFill>
                          <a:latin typeface="Tw Cen MT Condensed"/>
                        </a:rPr>
                        <a:t>Ritaline</a:t>
                      </a:r>
                      <a:r>
                        <a:rPr lang="en-US" sz="1800" b="1" i="0" u="none" strike="noStrike" noProof="0">
                          <a:solidFill>
                            <a:schemeClr val="bg1"/>
                          </a:solidFill>
                          <a:latin typeface="Tw Cen MT Condensed"/>
                        </a:rPr>
                        <a:t>® LI</a:t>
                      </a:r>
                      <a:endParaRPr lang="fr-FR" sz="1800" b="1">
                        <a:solidFill>
                          <a:schemeClr val="bg1"/>
                        </a:solidFill>
                        <a:latin typeface="Tw Cen MT Condensed"/>
                      </a:endParaRPr>
                    </a:p>
                  </a:txBody>
                  <a:tcPr/>
                </a:tc>
                <a:tc>
                  <a:txBody>
                    <a:bodyPr/>
                    <a:lstStyle/>
                    <a:p>
                      <a:pPr lvl="0" algn="ctr">
                        <a:buNone/>
                      </a:pPr>
                      <a:r>
                        <a:rPr lang="en-US" sz="1800" b="1" i="0" u="none" strike="noStrike" noProof="0" err="1">
                          <a:solidFill>
                            <a:schemeClr val="bg1"/>
                          </a:solidFill>
                          <a:latin typeface="Tw Cen MT Condensed"/>
                        </a:rPr>
                        <a:t>Ritaline</a:t>
                      </a:r>
                      <a:r>
                        <a:rPr lang="en-US" sz="1800" b="1" i="0" u="none" strike="noStrike" noProof="0">
                          <a:solidFill>
                            <a:schemeClr val="bg1"/>
                          </a:solidFill>
                          <a:latin typeface="Tw Cen MT Condensed"/>
                        </a:rPr>
                        <a:t>®  LP</a:t>
                      </a:r>
                      <a:endParaRPr lang="fr-FR" sz="1800" b="1">
                        <a:solidFill>
                          <a:schemeClr val="bg1"/>
                        </a:solidFill>
                        <a:latin typeface="Tw Cen MT Condensed"/>
                      </a:endParaRPr>
                    </a:p>
                  </a:txBody>
                  <a:tcPr/>
                </a:tc>
                <a:tc>
                  <a:txBody>
                    <a:bodyPr/>
                    <a:lstStyle/>
                    <a:p>
                      <a:pPr lvl="0" algn="ctr">
                        <a:buNone/>
                      </a:pPr>
                      <a:r>
                        <a:rPr lang="en-US" sz="1800" b="1" i="0" u="none" strike="noStrike" noProof="0" err="1">
                          <a:solidFill>
                            <a:schemeClr val="bg1"/>
                          </a:solidFill>
                          <a:latin typeface="Tw Cen MT Condensed"/>
                        </a:rPr>
                        <a:t>Medikinet</a:t>
                      </a:r>
                      <a:r>
                        <a:rPr lang="en-US" sz="1800" b="1" i="0" u="none" strike="noStrike" noProof="0">
                          <a:solidFill>
                            <a:schemeClr val="bg1"/>
                          </a:solidFill>
                          <a:latin typeface="Tw Cen MT Condensed"/>
                        </a:rPr>
                        <a:t>®</a:t>
                      </a:r>
                    </a:p>
                  </a:txBody>
                  <a:tcPr/>
                </a:tc>
                <a:tc>
                  <a:txBody>
                    <a:bodyPr/>
                    <a:lstStyle/>
                    <a:p>
                      <a:pPr lvl="0" algn="ctr">
                        <a:buNone/>
                      </a:pPr>
                      <a:r>
                        <a:rPr lang="en-US" sz="1800" b="1" i="0" u="none" strike="noStrike" noProof="0" err="1">
                          <a:solidFill>
                            <a:schemeClr val="bg1"/>
                          </a:solidFill>
                          <a:latin typeface="Tw Cen MT Condensed"/>
                        </a:rPr>
                        <a:t>Quasym</a:t>
                      </a:r>
                      <a:r>
                        <a:rPr lang="en-US" sz="1800" b="1" i="0" u="none" strike="noStrike" noProof="0">
                          <a:solidFill>
                            <a:schemeClr val="bg1"/>
                          </a:solidFill>
                          <a:latin typeface="Tw Cen MT Condensed"/>
                        </a:rPr>
                        <a:t>® </a:t>
                      </a:r>
                    </a:p>
                  </a:txBody>
                  <a:tcPr/>
                </a:tc>
                <a:tc>
                  <a:txBody>
                    <a:bodyPr/>
                    <a:lstStyle/>
                    <a:p>
                      <a:pPr lvl="0" algn="ctr">
                        <a:buNone/>
                      </a:pPr>
                      <a:r>
                        <a:rPr lang="en-US" sz="1800" b="1" i="0" u="none" strike="noStrike" noProof="0" err="1">
                          <a:solidFill>
                            <a:schemeClr val="bg1"/>
                          </a:solidFill>
                          <a:latin typeface="Tw Cen MT Condensed"/>
                        </a:rPr>
                        <a:t>Concerta</a:t>
                      </a:r>
                      <a:r>
                        <a:rPr lang="en-US" sz="1800" b="1" i="0" u="none" strike="noStrike" noProof="0">
                          <a:solidFill>
                            <a:schemeClr val="bg1"/>
                          </a:solidFill>
                          <a:latin typeface="Tw Cen MT Condensed"/>
                        </a:rPr>
                        <a:t>®</a:t>
                      </a:r>
                      <a:endParaRPr lang="fr-FR" sz="1800" b="1">
                        <a:solidFill>
                          <a:schemeClr val="bg1"/>
                        </a:solidFill>
                      </a:endParaRPr>
                    </a:p>
                  </a:txBody>
                  <a:tcPr/>
                </a:tc>
                <a:extLst>
                  <a:ext uri="{0D108BD9-81ED-4DB2-BD59-A6C34878D82A}">
                    <a16:rowId xmlns:a16="http://schemas.microsoft.com/office/drawing/2014/main" val="549434122"/>
                  </a:ext>
                </a:extLst>
              </a:tr>
              <a:tr h="536483">
                <a:tc>
                  <a:txBody>
                    <a:bodyPr/>
                    <a:lstStyle/>
                    <a:p>
                      <a:pPr lvl="0">
                        <a:buNone/>
                      </a:pPr>
                      <a:r>
                        <a:rPr lang="fr-FR" sz="1400">
                          <a:latin typeface="Tw Cen MT Condensed"/>
                        </a:rPr>
                        <a:t>Dosages</a:t>
                      </a:r>
                    </a:p>
                  </a:txBody>
                  <a:tcPr/>
                </a:tc>
                <a:tc>
                  <a:txBody>
                    <a:bodyPr/>
                    <a:lstStyle/>
                    <a:p>
                      <a:r>
                        <a:rPr lang="fr-FR" sz="1400">
                          <a:latin typeface="Tw Cen MT Condensed"/>
                        </a:rPr>
                        <a:t>10 mg</a:t>
                      </a:r>
                    </a:p>
                  </a:txBody>
                  <a:tcPr/>
                </a:tc>
                <a:tc>
                  <a:txBody>
                    <a:bodyPr/>
                    <a:lstStyle/>
                    <a:p>
                      <a:r>
                        <a:rPr lang="fr-FR" sz="1400">
                          <a:latin typeface="Tw Cen MT Condensed"/>
                        </a:rPr>
                        <a:t>10, 20, 30, 40 mg</a:t>
                      </a:r>
                    </a:p>
                  </a:txBody>
                  <a:tcPr/>
                </a:tc>
                <a:tc>
                  <a:txBody>
                    <a:bodyPr/>
                    <a:lstStyle/>
                    <a:p>
                      <a:r>
                        <a:rPr lang="fr-FR" sz="1400">
                          <a:latin typeface="Tw Cen MT Condensed"/>
                        </a:rPr>
                        <a:t>10, 20, 30 mg</a:t>
                      </a:r>
                    </a:p>
                  </a:txBody>
                  <a:tcPr/>
                </a:tc>
                <a:tc>
                  <a:txBody>
                    <a:bodyPr/>
                    <a:lstStyle/>
                    <a:p>
                      <a:r>
                        <a:rPr lang="fr-FR" sz="1400">
                          <a:latin typeface="Tw Cen MT Condensed"/>
                        </a:rPr>
                        <a:t>5, 10, 20, 30, 40 mg</a:t>
                      </a:r>
                    </a:p>
                  </a:txBody>
                  <a:tcPr/>
                </a:tc>
                <a:tc>
                  <a:txBody>
                    <a:bodyPr/>
                    <a:lstStyle/>
                    <a:p>
                      <a:r>
                        <a:rPr lang="fr-FR" sz="1400">
                          <a:latin typeface="Tw Cen MT Condensed"/>
                        </a:rPr>
                        <a:t>18, 36, 54 mg</a:t>
                      </a:r>
                    </a:p>
                  </a:txBody>
                  <a:tcPr/>
                </a:tc>
                <a:extLst>
                  <a:ext uri="{0D108BD9-81ED-4DB2-BD59-A6C34878D82A}">
                    <a16:rowId xmlns:a16="http://schemas.microsoft.com/office/drawing/2014/main" val="236932676"/>
                  </a:ext>
                </a:extLst>
              </a:tr>
              <a:tr h="766405">
                <a:tc>
                  <a:txBody>
                    <a:bodyPr/>
                    <a:lstStyle/>
                    <a:p>
                      <a:pPr lvl="0">
                        <a:buNone/>
                      </a:pPr>
                      <a:r>
                        <a:rPr lang="fr-FR" sz="1400">
                          <a:latin typeface="Tw Cen MT Condensed"/>
                        </a:rPr>
                        <a:t>Forme</a:t>
                      </a:r>
                    </a:p>
                  </a:txBody>
                  <a:tcPr/>
                </a:tc>
                <a:tc>
                  <a:txBody>
                    <a:bodyPr/>
                    <a:lstStyle/>
                    <a:p>
                      <a:pPr lvl="0">
                        <a:buNone/>
                      </a:pPr>
                      <a:r>
                        <a:rPr lang="fr-FR" sz="1400">
                          <a:latin typeface="Tw Cen MT Condensed"/>
                        </a:rPr>
                        <a:t>Comprimé sécable</a:t>
                      </a:r>
                    </a:p>
                  </a:txBody>
                  <a:tcPr/>
                </a:tc>
                <a:tc gridSpan="3">
                  <a:txBody>
                    <a:bodyPr/>
                    <a:lstStyle/>
                    <a:p>
                      <a:pPr lvl="0">
                        <a:buNone/>
                      </a:pPr>
                      <a:r>
                        <a:rPr lang="fr-FR" sz="1400">
                          <a:latin typeface="Tw Cen MT Condensed"/>
                        </a:rPr>
                        <a:t>Gélule qui peut être ouverte et saupoudrée dans une cuillère de compote ou yaourt ; à ne pas croquer</a:t>
                      </a:r>
                    </a:p>
                  </a:txBody>
                  <a:tcPr/>
                </a:tc>
                <a:tc hMerge="1">
                  <a:txBody>
                    <a:bodyPr/>
                    <a:lstStyle/>
                    <a:p>
                      <a:endParaRPr lang="fr-FR"/>
                    </a:p>
                  </a:txBody>
                  <a:tcPr/>
                </a:tc>
                <a:tc hMerge="1">
                  <a:txBody>
                    <a:bodyPr/>
                    <a:lstStyle/>
                    <a:p>
                      <a:endParaRPr lang="fr-FR"/>
                    </a:p>
                  </a:txBody>
                  <a:tcPr/>
                </a:tc>
                <a:tc>
                  <a:txBody>
                    <a:bodyPr/>
                    <a:lstStyle/>
                    <a:p>
                      <a:pPr lvl="0">
                        <a:buNone/>
                      </a:pPr>
                      <a:r>
                        <a:rPr lang="fr-FR" sz="1400">
                          <a:latin typeface="Tw Cen MT Condensed"/>
                        </a:rPr>
                        <a:t>Comprimés non sécables</a:t>
                      </a:r>
                    </a:p>
                  </a:txBody>
                  <a:tcPr/>
                </a:tc>
                <a:extLst>
                  <a:ext uri="{0D108BD9-81ED-4DB2-BD59-A6C34878D82A}">
                    <a16:rowId xmlns:a16="http://schemas.microsoft.com/office/drawing/2014/main" val="2908796641"/>
                  </a:ext>
                </a:extLst>
              </a:tr>
              <a:tr h="1118952">
                <a:tc>
                  <a:txBody>
                    <a:bodyPr/>
                    <a:lstStyle/>
                    <a:p>
                      <a:pPr lvl="0">
                        <a:buNone/>
                      </a:pPr>
                      <a:r>
                        <a:rPr lang="fr-FR" sz="1400">
                          <a:latin typeface="Tw Cen MT Condensed"/>
                        </a:rPr>
                        <a:t>Distribution</a:t>
                      </a:r>
                    </a:p>
                  </a:txBody>
                  <a:tcPr/>
                </a:tc>
                <a:tc>
                  <a:txBody>
                    <a:bodyPr/>
                    <a:lstStyle/>
                    <a:p>
                      <a:pPr lvl="0">
                        <a:buNone/>
                      </a:pPr>
                      <a:r>
                        <a:rPr lang="fr-FR" sz="1400">
                          <a:latin typeface="Tw Cen MT Condensed"/>
                        </a:rPr>
                        <a:t>100% LI sur 4h</a:t>
                      </a:r>
                      <a:endParaRPr lang="fr-FR" sz="1400"/>
                    </a:p>
                    <a:p>
                      <a:pPr lvl="0">
                        <a:buNone/>
                      </a:pPr>
                      <a:r>
                        <a:rPr lang="fr-FR" sz="1400">
                          <a:latin typeface="Tw Cen MT Condensed"/>
                        </a:rPr>
                        <a:t>Pic à 2h</a:t>
                      </a:r>
                      <a:endParaRPr lang="fr-FR" sz="1400"/>
                    </a:p>
                  </a:txBody>
                  <a:tcPr/>
                </a:tc>
                <a:tc gridSpan="2">
                  <a:txBody>
                    <a:bodyPr/>
                    <a:lstStyle/>
                    <a:p>
                      <a:pPr lvl="0">
                        <a:buNone/>
                      </a:pPr>
                      <a:r>
                        <a:rPr lang="fr-FR" sz="1400">
                          <a:latin typeface="Tw Cen MT Condensed"/>
                        </a:rPr>
                        <a:t>50% LI – 50% LP</a:t>
                      </a:r>
                    </a:p>
                    <a:p>
                      <a:pPr lvl="0">
                        <a:buNone/>
                      </a:pPr>
                      <a:r>
                        <a:rPr lang="fr-FR" sz="1400">
                          <a:latin typeface="Tw Cen MT Condensed"/>
                        </a:rPr>
                        <a:t>Pic à 2 et 6h environ</a:t>
                      </a:r>
                    </a:p>
                  </a:txBody>
                  <a:tcPr/>
                </a:tc>
                <a:tc hMerge="1">
                  <a:txBody>
                    <a:bodyPr/>
                    <a:lstStyle/>
                    <a:p>
                      <a:endParaRPr lang="fr-FR"/>
                    </a:p>
                  </a:txBody>
                  <a:tcPr/>
                </a:tc>
                <a:tc>
                  <a:txBody>
                    <a:bodyPr/>
                    <a:lstStyle/>
                    <a:p>
                      <a:pPr lvl="0">
                        <a:buNone/>
                      </a:pPr>
                      <a:r>
                        <a:rPr lang="fr-FR" sz="1400" b="0" i="0" u="none" strike="noStrike" noProof="0">
                          <a:solidFill>
                            <a:srgbClr val="000000"/>
                          </a:solidFill>
                          <a:latin typeface="Tw Cen MT Condensed"/>
                        </a:rPr>
                        <a:t>30% LI – 70% LP</a:t>
                      </a:r>
                      <a:endParaRPr lang="fr-FR" sz="1400"/>
                    </a:p>
                  </a:txBody>
                  <a:tcPr/>
                </a:tc>
                <a:tc>
                  <a:txBody>
                    <a:bodyPr/>
                    <a:lstStyle/>
                    <a:p>
                      <a:pPr lvl="0">
                        <a:buNone/>
                      </a:pPr>
                      <a:r>
                        <a:rPr lang="fr-FR" sz="1400">
                          <a:latin typeface="Tw Cen MT Condensed"/>
                        </a:rPr>
                        <a:t>22% LI – 78% LP</a:t>
                      </a:r>
                    </a:p>
                  </a:txBody>
                  <a:tcPr/>
                </a:tc>
                <a:extLst>
                  <a:ext uri="{0D108BD9-81ED-4DB2-BD59-A6C34878D82A}">
                    <a16:rowId xmlns:a16="http://schemas.microsoft.com/office/drawing/2014/main" val="2834087773"/>
                  </a:ext>
                </a:extLst>
              </a:tr>
              <a:tr h="1456170">
                <a:tc>
                  <a:txBody>
                    <a:bodyPr/>
                    <a:lstStyle/>
                    <a:p>
                      <a:pPr lvl="0">
                        <a:buNone/>
                      </a:pPr>
                      <a:r>
                        <a:rPr lang="fr-FR" sz="1400">
                          <a:latin typeface="Tw Cen MT Condensed"/>
                        </a:rPr>
                        <a:t>Profils de patients</a:t>
                      </a:r>
                    </a:p>
                  </a:txBody>
                  <a:tcPr/>
                </a:tc>
                <a:tc>
                  <a:txBody>
                    <a:bodyPr/>
                    <a:lstStyle/>
                    <a:p>
                      <a:pPr lvl="0">
                        <a:buNone/>
                      </a:pPr>
                      <a:r>
                        <a:rPr lang="fr-FR" sz="1400">
                          <a:latin typeface="Tw Cen MT Condensed"/>
                        </a:rPr>
                        <a:t>Initiation du traitement</a:t>
                      </a:r>
                    </a:p>
                    <a:p>
                      <a:pPr lvl="0">
                        <a:buNone/>
                      </a:pPr>
                      <a:r>
                        <a:rPr lang="fr-FR" sz="1400">
                          <a:latin typeface="Tw Cen MT Condensed"/>
                        </a:rPr>
                        <a:t>En complément en fin de journée</a:t>
                      </a:r>
                    </a:p>
                  </a:txBody>
                  <a:tcPr/>
                </a:tc>
                <a:tc>
                  <a:txBody>
                    <a:bodyPr/>
                    <a:lstStyle/>
                    <a:p>
                      <a:pPr lvl="0">
                        <a:buNone/>
                      </a:pPr>
                      <a:r>
                        <a:rPr lang="fr-FR" sz="1400">
                          <a:latin typeface="Tw Cen MT Condensed"/>
                        </a:rPr>
                        <a:t>Enfants d'âge scolaires</a:t>
                      </a:r>
                    </a:p>
                  </a:txBody>
                  <a:tcPr/>
                </a:tc>
                <a:tc>
                  <a:txBody>
                    <a:bodyPr/>
                    <a:lstStyle/>
                    <a:p>
                      <a:pPr lvl="0" algn="l">
                        <a:lnSpc>
                          <a:spcPct val="100000"/>
                        </a:lnSpc>
                        <a:spcBef>
                          <a:spcPts val="0"/>
                        </a:spcBef>
                        <a:spcAft>
                          <a:spcPts val="0"/>
                        </a:spcAft>
                        <a:buNone/>
                      </a:pPr>
                      <a:r>
                        <a:rPr lang="fr-FR" sz="1400" b="0" i="0" u="none" strike="noStrike" noProof="0">
                          <a:solidFill>
                            <a:srgbClr val="000000"/>
                          </a:solidFill>
                          <a:latin typeface="Tw Cen MT Condensed"/>
                        </a:rPr>
                        <a:t>Enfants d'âge scolaires</a:t>
                      </a:r>
                      <a:endParaRPr lang="en-US" sz="1400" b="0" i="0" u="none" strike="noStrike" noProof="0">
                        <a:solidFill>
                          <a:srgbClr val="000000"/>
                        </a:solidFill>
                        <a:latin typeface="Tw Cen MT Condensed"/>
                      </a:endParaRPr>
                    </a:p>
                    <a:p>
                      <a:pPr lvl="0">
                        <a:buNone/>
                      </a:pPr>
                      <a:r>
                        <a:rPr lang="fr-FR" sz="1400" b="0" i="0" u="none" strike="noStrike" noProof="0">
                          <a:solidFill>
                            <a:srgbClr val="000000"/>
                          </a:solidFill>
                          <a:latin typeface="Tw Cen MT Condensed"/>
                        </a:rPr>
                        <a:t>Et très jeunes enfants</a:t>
                      </a:r>
                      <a:endParaRPr lang="fr-FR" sz="1400"/>
                    </a:p>
                  </a:txBody>
                  <a:tcPr/>
                </a:tc>
                <a:tc>
                  <a:txBody>
                    <a:bodyPr/>
                    <a:lstStyle/>
                    <a:p>
                      <a:pPr lvl="0">
                        <a:buNone/>
                      </a:pPr>
                      <a:r>
                        <a:rPr lang="fr-FR" sz="1400" b="0" i="0" u="none" strike="noStrike" noProof="0">
                          <a:solidFill>
                            <a:srgbClr val="000000"/>
                          </a:solidFill>
                          <a:latin typeface="Tw Cen MT Condensed"/>
                        </a:rPr>
                        <a:t>Enfants d'âge scolaires</a:t>
                      </a:r>
                      <a:endParaRPr lang="fr-FR" sz="1400"/>
                    </a:p>
                  </a:txBody>
                  <a:tcPr/>
                </a:tc>
                <a:tc>
                  <a:txBody>
                    <a:bodyPr/>
                    <a:lstStyle/>
                    <a:p>
                      <a:pPr lvl="0">
                        <a:buNone/>
                      </a:pPr>
                      <a:r>
                        <a:rPr lang="fr-FR" sz="1400">
                          <a:latin typeface="Tw Cen MT Condensed"/>
                        </a:rPr>
                        <a:t>Collégiens, lycéens</a:t>
                      </a:r>
                      <a:endParaRPr lang="fr-FR" sz="1400"/>
                    </a:p>
                    <a:p>
                      <a:pPr lvl="0">
                        <a:buNone/>
                      </a:pPr>
                      <a:r>
                        <a:rPr lang="fr-FR" sz="1400">
                          <a:latin typeface="Tw Cen MT Condensed"/>
                        </a:rPr>
                        <a:t>Grands adolescents</a:t>
                      </a:r>
                    </a:p>
                  </a:txBody>
                  <a:tcPr/>
                </a:tc>
                <a:extLst>
                  <a:ext uri="{0D108BD9-81ED-4DB2-BD59-A6C34878D82A}">
                    <a16:rowId xmlns:a16="http://schemas.microsoft.com/office/drawing/2014/main" val="2270016634"/>
                  </a:ext>
                </a:extLst>
              </a:tr>
            </a:tbl>
          </a:graphicData>
        </a:graphic>
      </p:graphicFrame>
      <p:pic>
        <p:nvPicPr>
          <p:cNvPr id="2" name="Image 1" descr="Une image contenant texte, ligne, diagramme, Tracé&#10;&#10;Le contenu généré par l’IA peut être incorrect.">
            <a:extLst>
              <a:ext uri="{FF2B5EF4-FFF2-40B4-BE49-F238E27FC236}">
                <a16:creationId xmlns:a16="http://schemas.microsoft.com/office/drawing/2014/main" id="{E80F7618-D540-E804-CBCD-F7C99B734C0D}"/>
              </a:ext>
            </a:extLst>
          </p:cNvPr>
          <p:cNvPicPr>
            <a:picLocks noChangeAspect="1"/>
          </p:cNvPicPr>
          <p:nvPr/>
        </p:nvPicPr>
        <p:blipFill>
          <a:blip r:embed="rId3"/>
          <a:stretch>
            <a:fillRect/>
          </a:stretch>
        </p:blipFill>
        <p:spPr>
          <a:xfrm>
            <a:off x="7477877" y="955508"/>
            <a:ext cx="4615615" cy="3172327"/>
          </a:xfrm>
          <a:prstGeom prst="rect">
            <a:avLst/>
          </a:prstGeom>
        </p:spPr>
      </p:pic>
    </p:spTree>
    <p:extLst>
      <p:ext uri="{BB962C8B-B14F-4D97-AF65-F5344CB8AC3E}">
        <p14:creationId xmlns:p14="http://schemas.microsoft.com/office/powerpoint/2010/main" val="872755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EB148-1BA4-11EE-0EC3-FF95E0BBBE15}"/>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CAD8D00B-61D1-EB99-C20E-E7BEB42D292E}"/>
              </a:ext>
            </a:extLst>
          </p:cNvPr>
          <p:cNvSpPr>
            <a:spLocks noGrp="1" noChangeArrowheads="1"/>
          </p:cNvSpPr>
          <p:nvPr>
            <p:ph type="title"/>
          </p:nvPr>
        </p:nvSpPr>
        <p:spPr>
          <a:xfrm>
            <a:off x="769659" y="950898"/>
            <a:ext cx="8273040" cy="513068"/>
          </a:xfrm>
          <a:ln/>
        </p:spPr>
        <p:txBody>
          <a:bodyPr>
            <a:normAutofit fontScale="90000"/>
          </a:bodyPr>
          <a:lstStyle/>
          <a:p>
            <a:pPr>
              <a:lnSpc>
                <a:spcPct val="102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900">
                <a:solidFill>
                  <a:schemeClr val="accent1">
                    <a:lumMod val="75000"/>
                  </a:schemeClr>
                </a:solidFill>
              </a:rPr>
              <a:t>PRISE EN CHARGE MEDICAMENTEUSE : </a:t>
            </a:r>
            <a:br>
              <a:rPr lang="fr-FR" altLang="de-DE" sz="2900">
                <a:solidFill>
                  <a:schemeClr val="accent1">
                    <a:lumMod val="75000"/>
                  </a:schemeClr>
                </a:solidFill>
              </a:rPr>
            </a:br>
            <a:r>
              <a:rPr lang="fr-FR" altLang="de-DE" sz="2900">
                <a:solidFill>
                  <a:schemeClr val="accent1">
                    <a:lumMod val="75000"/>
                  </a:schemeClr>
                </a:solidFill>
              </a:rPr>
              <a:t>recommandations has</a:t>
            </a:r>
          </a:p>
        </p:txBody>
      </p:sp>
      <p:sp>
        <p:nvSpPr>
          <p:cNvPr id="4098" name="Rectangle 2">
            <a:extLst>
              <a:ext uri="{FF2B5EF4-FFF2-40B4-BE49-F238E27FC236}">
                <a16:creationId xmlns:a16="http://schemas.microsoft.com/office/drawing/2014/main" id="{2F8E6D78-8EC4-7E6D-9CD2-1948E9AFD40C}"/>
              </a:ext>
            </a:extLst>
          </p:cNvPr>
          <p:cNvSpPr>
            <a:spLocks noGrp="1" noChangeArrowheads="1"/>
          </p:cNvSpPr>
          <p:nvPr>
            <p:ph idx="1"/>
          </p:nvPr>
        </p:nvSpPr>
        <p:spPr>
          <a:xfrm>
            <a:off x="962842" y="1958743"/>
            <a:ext cx="8229024" cy="689930"/>
          </a:xfrm>
          <a:ln/>
        </p:spPr>
        <p:txBody>
          <a:bodyPr vert="horz" lIns="45720" tIns="17603" rIns="45720" bIns="45720" rtlCol="0" anchor="t">
            <a:noAutofit/>
          </a:bodyPr>
          <a:lstStyle/>
          <a:p>
            <a:pPr marL="97790"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50">
              <a:solidFill>
                <a:schemeClr val="accent1">
                  <a:lumMod val="50000"/>
                </a:schemeClr>
              </a:solidFill>
              <a:latin typeface="+mj-lt"/>
            </a:endParaRPr>
          </a:p>
          <a:p>
            <a:pPr marL="391160" indent="-29337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96">
              <a:latin typeface="+mj-lt"/>
            </a:endParaRPr>
          </a:p>
        </p:txBody>
      </p:sp>
      <p:sp>
        <p:nvSpPr>
          <p:cNvPr id="4" name="Espace réservé du numéro de diapositive 3">
            <a:extLst>
              <a:ext uri="{FF2B5EF4-FFF2-40B4-BE49-F238E27FC236}">
                <a16:creationId xmlns:a16="http://schemas.microsoft.com/office/drawing/2014/main" id="{BCB78411-F2BC-22A1-26E7-3CC8423BF301}"/>
              </a:ext>
            </a:extLst>
          </p:cNvPr>
          <p:cNvSpPr>
            <a:spLocks noGrp="1"/>
          </p:cNvSpPr>
          <p:nvPr>
            <p:ph type="sldNum" sz="quarter" idx="12"/>
          </p:nvPr>
        </p:nvSpPr>
        <p:spPr/>
        <p:txBody>
          <a:bodyPr/>
          <a:lstStyle/>
          <a:p>
            <a:pPr defTabSz="414772"/>
            <a:fld id="{6C579514-BFA3-4C51-BDAB-AAAD9C3D21A9}" type="slidenum">
              <a:rPr lang="fr-FR" altLang="de-DE">
                <a:solidFill>
                  <a:prstClr val="black">
                    <a:lumMod val="95000"/>
                    <a:lumOff val="5000"/>
                  </a:prstClr>
                </a:solidFill>
                <a:latin typeface="Tw Cen MT Condensed" panose="020B0606020104020203"/>
              </a:rPr>
              <a:pPr defTabSz="414772"/>
              <a:t>18</a:t>
            </a:fld>
            <a:endParaRPr lang="fr-FR" altLang="de-DE">
              <a:solidFill>
                <a:prstClr val="black">
                  <a:lumMod val="95000"/>
                  <a:lumOff val="5000"/>
                </a:prstClr>
              </a:solidFill>
              <a:latin typeface="Tw Cen MT Condensed" panose="020B0606020104020203"/>
            </a:endParaRPr>
          </a:p>
        </p:txBody>
      </p:sp>
      <p:pic>
        <p:nvPicPr>
          <p:cNvPr id="5" name="Image 4" descr="Infog TDAH Intervention medic 16 sept v2">
            <a:extLst>
              <a:ext uri="{FF2B5EF4-FFF2-40B4-BE49-F238E27FC236}">
                <a16:creationId xmlns:a16="http://schemas.microsoft.com/office/drawing/2014/main" id="{CE6FE6AC-0559-8A97-C5A2-CFD2A05C38F0}"/>
              </a:ext>
            </a:extLst>
          </p:cNvPr>
          <p:cNvPicPr>
            <a:picLocks noChangeAspect="1"/>
          </p:cNvPicPr>
          <p:nvPr/>
        </p:nvPicPr>
        <p:blipFill>
          <a:blip r:embed="rId3"/>
          <a:stretch>
            <a:fillRect/>
          </a:stretch>
        </p:blipFill>
        <p:spPr>
          <a:xfrm>
            <a:off x="5072969" y="0"/>
            <a:ext cx="5876656" cy="6858000"/>
          </a:xfrm>
          <a:prstGeom prst="rect">
            <a:avLst/>
          </a:prstGeom>
        </p:spPr>
      </p:pic>
    </p:spTree>
    <p:extLst>
      <p:ext uri="{BB962C8B-B14F-4D97-AF65-F5344CB8AC3E}">
        <p14:creationId xmlns:p14="http://schemas.microsoft.com/office/powerpoint/2010/main" val="316076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8">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nodePh="1">
                                  <p:stCondLst>
                                    <p:cond delay="0"/>
                                  </p:stCondLst>
                                  <p:endCondLst>
                                    <p:cond evt="begin" delay="0">
                                      <p:tn val="11"/>
                                    </p:cond>
                                  </p:endCondLst>
                                  <p:childTnLst>
                                    <p:set>
                                      <p:cBhvr>
                                        <p:cTn id="12"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animBg="1"/>
      <p:bldP spid="4098"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8AC6CD-A56A-4325-E220-C7D09AB452ED}"/>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329A8755-79D0-0FC8-45CE-1347770344A6}"/>
              </a:ext>
            </a:extLst>
          </p:cNvPr>
          <p:cNvSpPr>
            <a:spLocks noGrp="1" noChangeArrowheads="1"/>
          </p:cNvSpPr>
          <p:nvPr>
            <p:ph type="title"/>
          </p:nvPr>
        </p:nvSpPr>
        <p:spPr>
          <a:xfrm>
            <a:off x="1024128" y="585216"/>
            <a:ext cx="3133581" cy="1499616"/>
          </a:xfrm>
        </p:spPr>
        <p:txBody>
          <a:bodyP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sz="2600">
                <a:solidFill>
                  <a:schemeClr val="accent1">
                    <a:lumMod val="75000"/>
                  </a:schemeClr>
                </a:solidFill>
              </a:rPr>
              <a:t>QUESTIONS ?</a:t>
            </a:r>
          </a:p>
        </p:txBody>
      </p:sp>
      <p:sp>
        <p:nvSpPr>
          <p:cNvPr id="4098" name="Rectangle 2">
            <a:extLst>
              <a:ext uri="{FF2B5EF4-FFF2-40B4-BE49-F238E27FC236}">
                <a16:creationId xmlns:a16="http://schemas.microsoft.com/office/drawing/2014/main" id="{0578FCA7-C15C-5DC1-5E37-F9A9D9C72968}"/>
              </a:ext>
            </a:extLst>
          </p:cNvPr>
          <p:cNvSpPr>
            <a:spLocks noGrp="1" noChangeArrowheads="1"/>
          </p:cNvSpPr>
          <p:nvPr>
            <p:ph idx="1"/>
          </p:nvPr>
        </p:nvSpPr>
        <p:spPr>
          <a:xfrm>
            <a:off x="1024128" y="2286000"/>
            <a:ext cx="3133580" cy="3931920"/>
          </a:xfrm>
        </p:spPr>
        <p:txBody>
          <a:bodyPr vert="horz" lIns="45720" tIns="17603" rIns="45720" bIns="45720" rtlCol="0">
            <a:normAutofit/>
          </a:bodyPr>
          <a:lstStyle/>
          <a:p>
            <a:pPr marL="97790"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600">
              <a:latin typeface="+mj-lt"/>
            </a:endParaRPr>
          </a:p>
          <a:p>
            <a:pPr marL="391160" indent="-29337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600">
              <a:latin typeface="+mj-lt"/>
            </a:endParaRPr>
          </a:p>
        </p:txBody>
      </p:sp>
      <p:pic>
        <p:nvPicPr>
          <p:cNvPr id="2" name="Image 1" descr="élève de l’école enfant pensif avec ampoule jaune et de l’école et de l’enfance fournit des éléments de conception. idées de l’enfant et le concept de développement - enfant question photos et images de collection">
            <a:extLst>
              <a:ext uri="{FF2B5EF4-FFF2-40B4-BE49-F238E27FC236}">
                <a16:creationId xmlns:a16="http://schemas.microsoft.com/office/drawing/2014/main" id="{315ECAF2-6AEC-4A3A-9BF5-B4605FD4C553}"/>
              </a:ext>
            </a:extLst>
          </p:cNvPr>
          <p:cNvPicPr>
            <a:picLocks noChangeAspect="1"/>
          </p:cNvPicPr>
          <p:nvPr/>
        </p:nvPicPr>
        <p:blipFill>
          <a:blip r:embed="rId3"/>
          <a:stretch>
            <a:fillRect/>
          </a:stretch>
        </p:blipFill>
        <p:spPr>
          <a:xfrm>
            <a:off x="3044259" y="421266"/>
            <a:ext cx="8126660" cy="6026050"/>
          </a:xfrm>
          <a:prstGeom prst="rect">
            <a:avLst/>
          </a:prstGeom>
        </p:spPr>
      </p:pic>
      <p:sp>
        <p:nvSpPr>
          <p:cNvPr id="4" name="Espace réservé du numéro de diapositive 3">
            <a:extLst>
              <a:ext uri="{FF2B5EF4-FFF2-40B4-BE49-F238E27FC236}">
                <a16:creationId xmlns:a16="http://schemas.microsoft.com/office/drawing/2014/main" id="{94C7DF16-658A-3121-B13B-BABF1085C1BD}"/>
              </a:ext>
            </a:extLst>
          </p:cNvPr>
          <p:cNvSpPr>
            <a:spLocks noGrp="1"/>
          </p:cNvSpPr>
          <p:nvPr>
            <p:ph type="sldNum" sz="quarter" idx="12"/>
          </p:nvPr>
        </p:nvSpPr>
        <p:spPr>
          <a:xfrm>
            <a:off x="10837333" y="6470704"/>
            <a:ext cx="973667" cy="274320"/>
          </a:xfrm>
        </p:spPr>
        <p:txBody>
          <a:bodyPr>
            <a:normAutofit/>
          </a:bodyPr>
          <a:lstStyle/>
          <a:p>
            <a:pPr defTabSz="414772">
              <a:spcAft>
                <a:spcPts val="600"/>
              </a:spcAft>
            </a:pPr>
            <a:fld id="{6C579514-BFA3-4C51-BDAB-AAAD9C3D21A9}" type="slidenum">
              <a:rPr lang="fr-FR" altLang="de-DE">
                <a:latin typeface="Tw Cen MT Condensed" panose="020B0606020104020203"/>
              </a:rPr>
              <a:pPr defTabSz="414772">
                <a:spcAft>
                  <a:spcPts val="600"/>
                </a:spcAft>
              </a:pPr>
              <a:t>19</a:t>
            </a:fld>
            <a:endParaRPr lang="fr-FR" altLang="de-DE">
              <a:latin typeface="Tw Cen MT Condensed" panose="020B0606020104020203"/>
            </a:endParaRPr>
          </a:p>
        </p:txBody>
      </p:sp>
    </p:spTree>
    <p:extLst>
      <p:ext uri="{BB962C8B-B14F-4D97-AF65-F5344CB8AC3E}">
        <p14:creationId xmlns:p14="http://schemas.microsoft.com/office/powerpoint/2010/main" val="354113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8">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nodePh="1">
                                  <p:stCondLst>
                                    <p:cond delay="0"/>
                                  </p:stCondLst>
                                  <p:endCondLst>
                                    <p:cond evt="begin" delay="0">
                                      <p:tn val="11"/>
                                    </p:cond>
                                  </p:endCondLst>
                                  <p:childTnLst>
                                    <p:set>
                                      <p:cBhvr>
                                        <p:cTn id="12"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animBg="1"/>
      <p:bldP spid="409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C12BA-FA20-2825-A2C9-4B830E1879B9}"/>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E8A8B6DF-9318-0965-4C71-EEC6358D3211}"/>
              </a:ext>
            </a:extLst>
          </p:cNvPr>
          <p:cNvSpPr>
            <a:spLocks noGrp="1" noChangeArrowheads="1"/>
          </p:cNvSpPr>
          <p:nvPr>
            <p:ph type="title"/>
          </p:nvPr>
        </p:nvSpPr>
        <p:spPr>
          <a:xfrm>
            <a:off x="942224" y="1032803"/>
            <a:ext cx="8273040" cy="513068"/>
          </a:xfrm>
          <a:ln/>
        </p:spPr>
        <p:txBody>
          <a:bodyPr>
            <a:noAutofit/>
          </a:bodyPr>
          <a:lstStyle/>
          <a:p>
            <a:pPr>
              <a:lnSpc>
                <a:spcPct val="102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800">
                <a:solidFill>
                  <a:schemeClr val="accent5">
                    <a:lumMod val="76000"/>
                  </a:schemeClr>
                </a:solidFill>
              </a:rPr>
              <a:t>SOMMAIRE</a:t>
            </a:r>
            <a:endParaRPr lang="fr-FR" altLang="de-DE" sz="2800">
              <a:solidFill>
                <a:schemeClr val="accent1">
                  <a:lumMod val="75000"/>
                </a:schemeClr>
              </a:solidFill>
            </a:endParaRPr>
          </a:p>
        </p:txBody>
      </p:sp>
      <p:sp>
        <p:nvSpPr>
          <p:cNvPr id="4" name="Espace réservé du numéro de diapositive 3">
            <a:extLst>
              <a:ext uri="{FF2B5EF4-FFF2-40B4-BE49-F238E27FC236}">
                <a16:creationId xmlns:a16="http://schemas.microsoft.com/office/drawing/2014/main" id="{82F73040-9D0C-E567-9D8F-7A5DFA67B626}"/>
              </a:ext>
            </a:extLst>
          </p:cNvPr>
          <p:cNvSpPr>
            <a:spLocks noGrp="1"/>
          </p:cNvSpPr>
          <p:nvPr>
            <p:ph type="sldNum" sz="quarter" idx="12"/>
          </p:nvPr>
        </p:nvSpPr>
        <p:spPr/>
        <p:txBody>
          <a:bodyPr/>
          <a:lstStyle/>
          <a:p>
            <a:pPr defTabSz="414772"/>
            <a:fld id="{6C579514-BFA3-4C51-BDAB-AAAD9C3D21A9}" type="slidenum">
              <a:rPr lang="fr-FR" altLang="de-DE">
                <a:solidFill>
                  <a:prstClr val="black">
                    <a:lumMod val="95000"/>
                    <a:lumOff val="5000"/>
                  </a:prstClr>
                </a:solidFill>
                <a:latin typeface="Tw Cen MT Condensed" panose="020B0606020104020203"/>
              </a:rPr>
              <a:pPr defTabSz="414772"/>
              <a:t>2</a:t>
            </a:fld>
            <a:endParaRPr lang="fr-FR" altLang="de-DE">
              <a:solidFill>
                <a:prstClr val="black">
                  <a:lumMod val="95000"/>
                  <a:lumOff val="5000"/>
                </a:prstClr>
              </a:solidFill>
              <a:latin typeface="Tw Cen MT Condensed" panose="020B0606020104020203"/>
            </a:endParaRPr>
          </a:p>
        </p:txBody>
      </p:sp>
      <p:sp>
        <p:nvSpPr>
          <p:cNvPr id="5" name="Rectangle 2">
            <a:extLst>
              <a:ext uri="{FF2B5EF4-FFF2-40B4-BE49-F238E27FC236}">
                <a16:creationId xmlns:a16="http://schemas.microsoft.com/office/drawing/2014/main" id="{C638FBE3-B93D-1A02-73CA-8AE05938027C}"/>
              </a:ext>
            </a:extLst>
          </p:cNvPr>
          <p:cNvSpPr>
            <a:spLocks noGrp="1" noChangeArrowheads="1"/>
          </p:cNvSpPr>
          <p:nvPr>
            <p:ph idx="1"/>
          </p:nvPr>
        </p:nvSpPr>
        <p:spPr>
          <a:xfrm>
            <a:off x="946410" y="2049281"/>
            <a:ext cx="4647624" cy="1382657"/>
          </a:xfrm>
          <a:ln/>
        </p:spPr>
        <p:txBody>
          <a:bodyPr vert="horz" lIns="45720" tIns="17603" rIns="45720" bIns="45720" rtlCol="0" anchor="t">
            <a:noAutofit/>
          </a:bodyPr>
          <a:lstStyle/>
          <a:p>
            <a:pPr marL="554990" indent="-457200">
              <a:buSzPct val="45000"/>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400">
                <a:solidFill>
                  <a:schemeClr val="accent1">
                    <a:lumMod val="50000"/>
                  </a:schemeClr>
                </a:solidFill>
                <a:latin typeface="+mj-lt"/>
              </a:rPr>
              <a:t>Définition, physiopathologie</a:t>
            </a:r>
          </a:p>
          <a:p>
            <a:pPr marL="554990" indent="-457200">
              <a:buSzPct val="45000"/>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400">
                <a:solidFill>
                  <a:schemeClr val="accent1">
                    <a:lumMod val="50000"/>
                  </a:schemeClr>
                </a:solidFill>
                <a:latin typeface="+mj-lt"/>
              </a:rPr>
              <a:t>Diagnostic</a:t>
            </a:r>
          </a:p>
          <a:p>
            <a:pPr marL="554990" indent="-457200">
              <a:buSzPct val="45000"/>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400">
                <a:solidFill>
                  <a:schemeClr val="accent1">
                    <a:lumMod val="50000"/>
                  </a:schemeClr>
                </a:solidFill>
                <a:latin typeface="+mj-lt"/>
              </a:rPr>
              <a:t>Prise en charge</a:t>
            </a:r>
          </a:p>
          <a:p>
            <a:pPr marL="728345" lvl="1">
              <a:buFont typeface="Courier New,monospace"/>
              <a:buChar char="o"/>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sz="2000">
                <a:solidFill>
                  <a:schemeClr val="accent1">
                    <a:lumMod val="50000"/>
                  </a:schemeClr>
                </a:solidFill>
                <a:latin typeface="+mj-lt"/>
              </a:rPr>
              <a:t>Interventions initiales </a:t>
            </a:r>
            <a:endParaRPr lang="fr-FR">
              <a:solidFill>
                <a:schemeClr val="accent1">
                  <a:lumMod val="50000"/>
                </a:schemeClr>
              </a:solidFill>
            </a:endParaRPr>
          </a:p>
          <a:p>
            <a:pPr marL="911225" lvl="2">
              <a:buFont typeface="Wingdings,Sans-Serif"/>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sz="1600">
                <a:solidFill>
                  <a:schemeClr val="accent1">
                    <a:lumMod val="50000"/>
                  </a:schemeClr>
                </a:solidFill>
                <a:latin typeface="+mj-lt"/>
              </a:rPr>
              <a:t>À l'école</a:t>
            </a:r>
            <a:endParaRPr lang="en-US" sz="1600">
              <a:solidFill>
                <a:srgbClr val="000000"/>
              </a:solidFill>
              <a:latin typeface="+mj-lt"/>
            </a:endParaRPr>
          </a:p>
          <a:p>
            <a:pPr marL="911225" lvl="2">
              <a:buFont typeface="Wingdings,Sans-Serif"/>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sz="1600">
                <a:solidFill>
                  <a:schemeClr val="accent1">
                    <a:lumMod val="50000"/>
                  </a:schemeClr>
                </a:solidFill>
                <a:latin typeface="+mj-lt"/>
              </a:rPr>
              <a:t>Programme d'entrainement d'habiletés parentales</a:t>
            </a:r>
          </a:p>
          <a:p>
            <a:pPr marL="911225" lvl="2">
              <a:buFont typeface="Wingdings,Sans-Serif"/>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sz="1600">
                <a:solidFill>
                  <a:schemeClr val="accent1">
                    <a:lumMod val="50000"/>
                  </a:schemeClr>
                </a:solidFill>
                <a:latin typeface="+mj-lt"/>
              </a:rPr>
              <a:t>Traitement médicamenteux</a:t>
            </a:r>
            <a:endParaRPr lang="fr-FR">
              <a:solidFill>
                <a:schemeClr val="accent1">
                  <a:lumMod val="50000"/>
                </a:schemeClr>
              </a:solidFill>
            </a:endParaRPr>
          </a:p>
          <a:p>
            <a:pPr marL="554990" indent="-457200">
              <a:buSzPct val="45000"/>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400">
                <a:solidFill>
                  <a:schemeClr val="accent1">
                    <a:lumMod val="50000"/>
                  </a:schemeClr>
                </a:solidFill>
                <a:latin typeface="+mj-lt"/>
              </a:rPr>
              <a:t>Cas clinique</a:t>
            </a:r>
          </a:p>
          <a:p>
            <a:pPr marL="728345" lvl="1">
              <a:buSzPct val="45000"/>
              <a:buFont typeface="Courier New"/>
              <a:buChar char="o"/>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a:solidFill>
                <a:schemeClr val="accent1">
                  <a:lumMod val="50000"/>
                </a:schemeClr>
              </a:solidFill>
              <a:latin typeface="+mj-lt"/>
            </a:endParaRPr>
          </a:p>
          <a:p>
            <a:pPr marL="911225" lvl="2">
              <a:buSzPct val="45000"/>
              <a:buFont typeface="Wingdings"/>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600">
              <a:solidFill>
                <a:schemeClr val="accent1">
                  <a:lumMod val="50000"/>
                </a:schemeClr>
              </a:solidFill>
              <a:latin typeface="+mj-lt"/>
            </a:endParaRPr>
          </a:p>
          <a:p>
            <a:pPr marL="728345" lvl="1">
              <a:buSzPct val="45000"/>
              <a:buFont typeface="Courier New"/>
              <a:buChar char="o"/>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000">
              <a:solidFill>
                <a:schemeClr val="accent1">
                  <a:lumMod val="50000"/>
                </a:schemeClr>
              </a:solidFill>
              <a:latin typeface="+mj-lt"/>
            </a:endParaRPr>
          </a:p>
          <a:p>
            <a:pPr marL="728345" lvl="1">
              <a:buSzPct val="45000"/>
              <a:buFont typeface="Courier New" panose="020B0602020104020603" pitchFamily="34" charset="0"/>
              <a:buChar char="o"/>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000">
              <a:solidFill>
                <a:schemeClr val="accent1">
                  <a:lumMod val="50000"/>
                </a:schemeClr>
              </a:solidFill>
              <a:latin typeface="+mj-lt"/>
            </a:endParaRPr>
          </a:p>
          <a:p>
            <a:pPr marL="554990" indent="-457200">
              <a:buSzPct val="45000"/>
              <a:buFont typeface="Tw Cen MT" panose="020B0602020104020603" pitchFamily="34" charset="0"/>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400">
              <a:solidFill>
                <a:srgbClr val="1A4A5D"/>
              </a:solidFill>
              <a:latin typeface="+mj-lt"/>
            </a:endParaRPr>
          </a:p>
          <a:p>
            <a:pPr marL="554990" indent="-457200">
              <a:buSzPct val="45000"/>
              <a:buFont typeface="Tw Cen MT" panose="020B0602020104020603" pitchFamily="34" charset="0"/>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400">
              <a:solidFill>
                <a:srgbClr val="1A4A5D"/>
              </a:solidFill>
              <a:latin typeface="+mj-lt"/>
            </a:endParaRPr>
          </a:p>
          <a:p>
            <a:pPr marL="554990" indent="-457200">
              <a:buSzPct val="45000"/>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400">
              <a:solidFill>
                <a:srgbClr val="1A4A5D"/>
              </a:solidFill>
              <a:latin typeface="+mj-lt"/>
            </a:endParaRPr>
          </a:p>
          <a:p>
            <a:pPr marL="391160" indent="-29337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400">
              <a:solidFill>
                <a:srgbClr val="000000"/>
              </a:solidFill>
              <a:latin typeface="+mj-lt"/>
            </a:endParaRPr>
          </a:p>
        </p:txBody>
      </p:sp>
    </p:spTree>
    <p:extLst>
      <p:ext uri="{BB962C8B-B14F-4D97-AF65-F5344CB8AC3E}">
        <p14:creationId xmlns:p14="http://schemas.microsoft.com/office/powerpoint/2010/main" val="2190271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C9D63C5-4633-4207-A92B-20C6C743179B}"/>
              </a:ext>
            </a:extLst>
          </p:cNvPr>
          <p:cNvSpPr>
            <a:spLocks noGrp="1" noChangeArrowheads="1"/>
          </p:cNvSpPr>
          <p:nvPr>
            <p:ph idx="1"/>
          </p:nvPr>
        </p:nvSpPr>
        <p:spPr>
          <a:xfrm>
            <a:off x="1915242" y="1227009"/>
            <a:ext cx="8229024" cy="6349627"/>
          </a:xfrm>
          <a:ln/>
        </p:spPr>
        <p:txBody>
          <a:bodyPr vert="horz" lIns="45720" tIns="20803" rIns="45720" bIns="45720" rtlCol="0">
            <a:normAutofit/>
          </a:bodyPr>
          <a:lstStyle/>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u="sng">
              <a:solidFill>
                <a:srgbClr val="009999"/>
              </a:solidFill>
            </a:endParaRPr>
          </a:p>
          <a:p>
            <a:pPr marL="391729" indent="-293797">
              <a:lnSpc>
                <a:spcPct val="102000"/>
              </a:lnSpc>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latin typeface="Calibri" panose="020F0502020204030204" pitchFamily="34" charset="0"/>
            </a:endParaRP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96"/>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359"/>
              <a:t> </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359"/>
              <a:t> </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359"/>
              <a:t> </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p:txBody>
      </p:sp>
      <p:sp>
        <p:nvSpPr>
          <p:cNvPr id="2" name="Espace réservé du numéro de diapositive 1">
            <a:extLst>
              <a:ext uri="{FF2B5EF4-FFF2-40B4-BE49-F238E27FC236}">
                <a16:creationId xmlns:a16="http://schemas.microsoft.com/office/drawing/2014/main" id="{960E4B45-4CA0-4259-B4EB-C96D43378FBA}"/>
              </a:ext>
            </a:extLst>
          </p:cNvPr>
          <p:cNvSpPr>
            <a:spLocks noGrp="1"/>
          </p:cNvSpPr>
          <p:nvPr>
            <p:ph type="sldNum" sz="quarter" idx="12"/>
          </p:nvPr>
        </p:nvSpPr>
        <p:spPr/>
        <p:txBody>
          <a:bodyPr/>
          <a:lstStyle/>
          <a:p>
            <a:pPr defTabSz="414772"/>
            <a:fld id="{6C579514-BFA3-4C51-BDAB-AAAD9C3D21A9}" type="slidenum">
              <a:rPr lang="fr-FR" altLang="de-DE">
                <a:solidFill>
                  <a:prstClr val="black">
                    <a:lumMod val="95000"/>
                    <a:lumOff val="5000"/>
                  </a:prstClr>
                </a:solidFill>
                <a:latin typeface="Tw Cen MT Condensed" panose="020B0606020104020203"/>
              </a:rPr>
              <a:pPr defTabSz="414772"/>
              <a:t>20</a:t>
            </a:fld>
            <a:endParaRPr lang="fr-FR" altLang="de-DE">
              <a:solidFill>
                <a:prstClr val="black">
                  <a:lumMod val="95000"/>
                  <a:lumOff val="5000"/>
                </a:prstClr>
              </a:solidFill>
              <a:latin typeface="Tw Cen MT Condensed" panose="020B0606020104020203"/>
            </a:endParaRPr>
          </a:p>
        </p:txBody>
      </p:sp>
      <p:sp>
        <p:nvSpPr>
          <p:cNvPr id="4" name="Titre 3">
            <a:extLst>
              <a:ext uri="{FF2B5EF4-FFF2-40B4-BE49-F238E27FC236}">
                <a16:creationId xmlns:a16="http://schemas.microsoft.com/office/drawing/2014/main" id="{573FBE65-86D4-41BE-86CA-A431FDFBB08C}"/>
              </a:ext>
            </a:extLst>
          </p:cNvPr>
          <p:cNvSpPr>
            <a:spLocks noGrp="1"/>
          </p:cNvSpPr>
          <p:nvPr>
            <p:ph type="title"/>
          </p:nvPr>
        </p:nvSpPr>
        <p:spPr>
          <a:xfrm>
            <a:off x="965405" y="249657"/>
            <a:ext cx="9720072" cy="1499616"/>
          </a:xfrm>
        </p:spPr>
        <p:txBody>
          <a:bodyPr>
            <a:normAutofit/>
          </a:bodyPr>
          <a:lstStyle/>
          <a:p>
            <a:r>
              <a:rPr lang="fr-FR" altLang="de-DE" sz="3600">
                <a:solidFill>
                  <a:schemeClr val="accent1">
                    <a:lumMod val="75000"/>
                  </a:schemeClr>
                </a:solidFill>
              </a:rPr>
              <a:t>PRESENTATION DE Victor : </a:t>
            </a:r>
            <a:r>
              <a:rPr lang="fr-FR" sz="3600">
                <a:solidFill>
                  <a:schemeClr val="accent1">
                    <a:lumMod val="75000"/>
                  </a:schemeClr>
                </a:solidFill>
              </a:rPr>
              <a:t>ANTECEDENTS et MODE DE VIE</a:t>
            </a:r>
          </a:p>
        </p:txBody>
      </p:sp>
      <p:sp>
        <p:nvSpPr>
          <p:cNvPr id="3" name="ZoneTexte 2">
            <a:extLst>
              <a:ext uri="{FF2B5EF4-FFF2-40B4-BE49-F238E27FC236}">
                <a16:creationId xmlns:a16="http://schemas.microsoft.com/office/drawing/2014/main" id="{EA69724E-95DE-4162-987E-378AC3C439DA}"/>
              </a:ext>
            </a:extLst>
          </p:cNvPr>
          <p:cNvSpPr txBox="1"/>
          <p:nvPr/>
        </p:nvSpPr>
        <p:spPr>
          <a:xfrm>
            <a:off x="965405" y="1482046"/>
            <a:ext cx="9720072" cy="4827604"/>
          </a:xfrm>
          <a:prstGeom prst="rect">
            <a:avLst/>
          </a:prstGeom>
          <a:noFill/>
        </p:spPr>
        <p:txBody>
          <a:bodyPr wrap="square" lIns="91440" tIns="45720" rIns="91440" bIns="45720" rtlCol="0" anchor="t">
            <a:spAutoFit/>
          </a:bodyPr>
          <a:lstStyle/>
          <a:p>
            <a:r>
              <a:rPr lang="fr-FR" sz="2400">
                <a:solidFill>
                  <a:schemeClr val="accent2">
                    <a:lumMod val="76000"/>
                  </a:schemeClr>
                </a:solidFill>
                <a:latin typeface="+mj-lt"/>
              </a:rPr>
              <a:t>ANTECEDENTS</a:t>
            </a:r>
          </a:p>
          <a:p>
            <a:pPr marL="342900" indent="-342900">
              <a:buFont typeface="Wingdings" panose="05000000000000000000" pitchFamily="2" charset="2"/>
              <a:buChar char="§"/>
            </a:pPr>
            <a:r>
              <a:rPr lang="fr-FR" sz="1996">
                <a:solidFill>
                  <a:schemeClr val="accent1">
                    <a:lumMod val="50000"/>
                  </a:schemeClr>
                </a:solidFill>
                <a:latin typeface="+mj-lt"/>
              </a:rPr>
              <a:t>Prématurité légère à 36 SA + 1 jour</a:t>
            </a:r>
          </a:p>
          <a:p>
            <a:pPr marL="342900" indent="-342900">
              <a:buFont typeface="Wingdings" panose="05000000000000000000" pitchFamily="2" charset="2"/>
              <a:buChar char="§"/>
            </a:pPr>
            <a:r>
              <a:rPr lang="fr-FR" sz="1996">
                <a:solidFill>
                  <a:schemeClr val="accent1">
                    <a:lumMod val="50000"/>
                  </a:schemeClr>
                </a:solidFill>
                <a:latin typeface="+mj-lt"/>
              </a:rPr>
              <a:t>PN 2510g (34ème percentile), TN 475 cm (55ème percentile), PCN 33,5 cm (57ème percentile)</a:t>
            </a:r>
          </a:p>
          <a:p>
            <a:pPr marL="342900" indent="-342900">
              <a:buFont typeface="Wingdings" panose="05000000000000000000" pitchFamily="2" charset="2"/>
              <a:buChar char="§"/>
            </a:pPr>
            <a:r>
              <a:rPr lang="fr-FR" sz="1950">
                <a:solidFill>
                  <a:schemeClr val="accent1">
                    <a:lumMod val="50000"/>
                  </a:schemeClr>
                </a:solidFill>
                <a:latin typeface="+mj-lt"/>
              </a:rPr>
              <a:t>Asthme sous SERETIDE, SINGULAIR, VENTOLINE et AERIUS</a:t>
            </a:r>
          </a:p>
          <a:p>
            <a:endParaRPr lang="fr-FR" sz="2400">
              <a:solidFill>
                <a:schemeClr val="accent2">
                  <a:lumMod val="76000"/>
                </a:schemeClr>
              </a:solidFill>
              <a:latin typeface="+mj-lt"/>
            </a:endParaRPr>
          </a:p>
          <a:p>
            <a:r>
              <a:rPr lang="fr-FR" sz="2400">
                <a:solidFill>
                  <a:schemeClr val="accent2">
                    <a:lumMod val="76000"/>
                  </a:schemeClr>
                </a:solidFill>
                <a:latin typeface="+mj-lt"/>
              </a:rPr>
              <a:t>ENVIRONNEMENT FAMILIAL </a:t>
            </a:r>
          </a:p>
          <a:p>
            <a:pPr marL="342900" indent="-342900">
              <a:buFont typeface="Wingdings" panose="05000000000000000000" pitchFamily="2" charset="2"/>
              <a:buChar char="§"/>
            </a:pPr>
            <a:r>
              <a:rPr lang="fr-FR" sz="1996">
                <a:solidFill>
                  <a:schemeClr val="accent1">
                    <a:lumMod val="50000"/>
                  </a:schemeClr>
                </a:solidFill>
                <a:latin typeface="+mj-lt"/>
              </a:rPr>
              <a:t>Vit avec ses parents</a:t>
            </a:r>
          </a:p>
          <a:p>
            <a:pPr marL="342900" indent="-342900">
              <a:buFont typeface="Wingdings" panose="05000000000000000000" pitchFamily="2" charset="2"/>
              <a:buChar char="§"/>
            </a:pPr>
            <a:r>
              <a:rPr lang="fr-FR" sz="1996">
                <a:solidFill>
                  <a:schemeClr val="accent1">
                    <a:lumMod val="50000"/>
                  </a:schemeClr>
                </a:solidFill>
                <a:latin typeface="+mj-lt"/>
              </a:rPr>
              <a:t>2ème enfant de la fratrie : grande sœur de 14 ans et petite sœur de 6 ans</a:t>
            </a:r>
          </a:p>
          <a:p>
            <a:pPr marL="342900" indent="-342900">
              <a:buFont typeface="Wingdings" panose="05000000000000000000" pitchFamily="2" charset="2"/>
              <a:buChar char="§"/>
            </a:pPr>
            <a:r>
              <a:rPr lang="fr-FR" sz="1996">
                <a:solidFill>
                  <a:schemeClr val="accent1">
                    <a:lumMod val="50000"/>
                  </a:schemeClr>
                </a:solidFill>
                <a:latin typeface="+mj-lt"/>
              </a:rPr>
              <a:t>Mère conseillère bancaire (arrêt de travail au moment des trouble du comportement de Victor)</a:t>
            </a:r>
          </a:p>
          <a:p>
            <a:pPr marL="342900" indent="-342900">
              <a:buFont typeface="Wingdings" panose="05000000000000000000" pitchFamily="2" charset="2"/>
              <a:buChar char="§"/>
            </a:pPr>
            <a:r>
              <a:rPr lang="fr-FR" sz="1996">
                <a:solidFill>
                  <a:schemeClr val="accent1">
                    <a:lumMod val="50000"/>
                  </a:schemeClr>
                </a:solidFill>
                <a:latin typeface="+mj-lt"/>
              </a:rPr>
              <a:t>Père dirigeant d’entreprise</a:t>
            </a:r>
          </a:p>
          <a:p>
            <a:endParaRPr lang="fr-FR" sz="2400">
              <a:solidFill>
                <a:schemeClr val="accent1">
                  <a:lumMod val="50000"/>
                </a:schemeClr>
              </a:solidFill>
              <a:latin typeface="+mj-lt"/>
            </a:endParaRPr>
          </a:p>
          <a:p>
            <a:r>
              <a:rPr lang="fr-FR" sz="2400">
                <a:solidFill>
                  <a:schemeClr val="accent2">
                    <a:lumMod val="76000"/>
                  </a:schemeClr>
                </a:solidFill>
                <a:latin typeface="+mj-lt"/>
              </a:rPr>
              <a:t>ENVIRONNEMENT AMICAL : </a:t>
            </a:r>
            <a:r>
              <a:rPr lang="fr-FR" sz="1996">
                <a:solidFill>
                  <a:schemeClr val="accent1">
                    <a:lumMod val="50000"/>
                  </a:schemeClr>
                </a:solidFill>
                <a:latin typeface="+mj-lt"/>
              </a:rPr>
              <a:t>bonne qualité des interactions sociales</a:t>
            </a:r>
          </a:p>
          <a:p>
            <a:endParaRPr lang="fr-FR" sz="2400">
              <a:solidFill>
                <a:schemeClr val="accent1">
                  <a:lumMod val="50000"/>
                </a:schemeClr>
              </a:solidFill>
              <a:latin typeface="+mj-lt"/>
            </a:endParaRPr>
          </a:p>
          <a:p>
            <a:r>
              <a:rPr lang="fr-FR" sz="2400">
                <a:solidFill>
                  <a:schemeClr val="accent2">
                    <a:lumMod val="76000"/>
                  </a:schemeClr>
                </a:solidFill>
                <a:latin typeface="+mj-lt"/>
              </a:rPr>
              <a:t>ACTIVITES EXTRA-SCOLAIRES :</a:t>
            </a:r>
            <a:r>
              <a:rPr lang="fr-FR" sz="2400">
                <a:solidFill>
                  <a:schemeClr val="accent1">
                    <a:lumMod val="50000"/>
                  </a:schemeClr>
                </a:solidFill>
                <a:latin typeface="+mj-lt"/>
              </a:rPr>
              <a:t> </a:t>
            </a:r>
            <a:r>
              <a:rPr lang="fr-FR" sz="1996">
                <a:solidFill>
                  <a:schemeClr val="accent1">
                    <a:lumMod val="50000"/>
                  </a:schemeClr>
                </a:solidFill>
                <a:latin typeface="+mj-lt"/>
              </a:rPr>
              <a:t>motocross et vélo</a:t>
            </a:r>
          </a:p>
        </p:txBody>
      </p:sp>
    </p:spTree>
    <p:extLst>
      <p:ext uri="{BB962C8B-B14F-4D97-AF65-F5344CB8AC3E}">
        <p14:creationId xmlns:p14="http://schemas.microsoft.com/office/powerpoint/2010/main" val="15066746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C9D63C5-4633-4207-A92B-20C6C743179B}"/>
              </a:ext>
            </a:extLst>
          </p:cNvPr>
          <p:cNvSpPr>
            <a:spLocks noGrp="1" noChangeArrowheads="1"/>
          </p:cNvSpPr>
          <p:nvPr>
            <p:ph idx="1"/>
          </p:nvPr>
        </p:nvSpPr>
        <p:spPr>
          <a:xfrm>
            <a:off x="1915242" y="1227009"/>
            <a:ext cx="8229024" cy="6349627"/>
          </a:xfrm>
          <a:ln/>
        </p:spPr>
        <p:txBody>
          <a:bodyPr vert="horz" lIns="45720" tIns="20803" rIns="45720" bIns="45720" rtlCol="0">
            <a:normAutofit/>
          </a:bodyPr>
          <a:lstStyle/>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u="sng">
              <a:solidFill>
                <a:srgbClr val="009999"/>
              </a:solidFill>
            </a:endParaRPr>
          </a:p>
          <a:p>
            <a:pPr marL="391729" indent="-293797">
              <a:lnSpc>
                <a:spcPct val="102000"/>
              </a:lnSpc>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latin typeface="Calibri" panose="020F0502020204030204" pitchFamily="34" charset="0"/>
            </a:endParaRP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96"/>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359"/>
              <a:t> </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359"/>
              <a:t> </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359"/>
              <a:t> </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p:txBody>
      </p:sp>
      <p:sp>
        <p:nvSpPr>
          <p:cNvPr id="2" name="Espace réservé du numéro de diapositive 1">
            <a:extLst>
              <a:ext uri="{FF2B5EF4-FFF2-40B4-BE49-F238E27FC236}">
                <a16:creationId xmlns:a16="http://schemas.microsoft.com/office/drawing/2014/main" id="{960E4B45-4CA0-4259-B4EB-C96D43378FBA}"/>
              </a:ext>
            </a:extLst>
          </p:cNvPr>
          <p:cNvSpPr>
            <a:spLocks noGrp="1"/>
          </p:cNvSpPr>
          <p:nvPr>
            <p:ph type="sldNum" sz="quarter" idx="12"/>
          </p:nvPr>
        </p:nvSpPr>
        <p:spPr/>
        <p:txBody>
          <a:bodyPr/>
          <a:lstStyle/>
          <a:p>
            <a:pPr defTabSz="414772"/>
            <a:fld id="{6C579514-BFA3-4C51-BDAB-AAAD9C3D21A9}" type="slidenum">
              <a:rPr lang="fr-FR" altLang="de-DE">
                <a:solidFill>
                  <a:prstClr val="black">
                    <a:lumMod val="95000"/>
                    <a:lumOff val="5000"/>
                  </a:prstClr>
                </a:solidFill>
                <a:latin typeface="Tw Cen MT Condensed" panose="020B0606020104020203"/>
              </a:rPr>
              <a:pPr defTabSz="414772"/>
              <a:t>21</a:t>
            </a:fld>
            <a:endParaRPr lang="fr-FR" altLang="de-DE">
              <a:solidFill>
                <a:prstClr val="black">
                  <a:lumMod val="95000"/>
                  <a:lumOff val="5000"/>
                </a:prstClr>
              </a:solidFill>
              <a:latin typeface="Tw Cen MT Condensed" panose="020B0606020104020203"/>
            </a:endParaRPr>
          </a:p>
        </p:txBody>
      </p:sp>
      <p:sp>
        <p:nvSpPr>
          <p:cNvPr id="4" name="Titre 3">
            <a:extLst>
              <a:ext uri="{FF2B5EF4-FFF2-40B4-BE49-F238E27FC236}">
                <a16:creationId xmlns:a16="http://schemas.microsoft.com/office/drawing/2014/main" id="{573FBE65-86D4-41BE-86CA-A431FDFBB08C}"/>
              </a:ext>
            </a:extLst>
          </p:cNvPr>
          <p:cNvSpPr>
            <a:spLocks noGrp="1"/>
          </p:cNvSpPr>
          <p:nvPr>
            <p:ph type="title"/>
          </p:nvPr>
        </p:nvSpPr>
        <p:spPr/>
        <p:txBody>
          <a:bodyPr>
            <a:normAutofit/>
          </a:bodyPr>
          <a:lstStyle/>
          <a:p>
            <a:r>
              <a:rPr lang="fr-FR" sz="3600">
                <a:solidFill>
                  <a:schemeClr val="accent1">
                    <a:lumMod val="75000"/>
                  </a:schemeClr>
                </a:solidFill>
              </a:rPr>
              <a:t>TRAJECTOIRE DEVELOPPEMENTALE</a:t>
            </a:r>
          </a:p>
        </p:txBody>
      </p:sp>
      <p:sp>
        <p:nvSpPr>
          <p:cNvPr id="3" name="ZoneTexte 2">
            <a:extLst>
              <a:ext uri="{FF2B5EF4-FFF2-40B4-BE49-F238E27FC236}">
                <a16:creationId xmlns:a16="http://schemas.microsoft.com/office/drawing/2014/main" id="{427153CA-DB52-4A1D-B1CE-D510CDC8F525}"/>
              </a:ext>
            </a:extLst>
          </p:cNvPr>
          <p:cNvSpPr txBox="1"/>
          <p:nvPr/>
        </p:nvSpPr>
        <p:spPr>
          <a:xfrm>
            <a:off x="1024128" y="1862665"/>
            <a:ext cx="10886896" cy="4401205"/>
          </a:xfrm>
          <a:prstGeom prst="rect">
            <a:avLst/>
          </a:prstGeom>
          <a:noFill/>
        </p:spPr>
        <p:txBody>
          <a:bodyPr wrap="square" lIns="91440" tIns="45720" rIns="91440" bIns="45720" rtlCol="0" anchor="t">
            <a:spAutoFit/>
          </a:bodyPr>
          <a:lstStyle/>
          <a:p>
            <a:pPr marL="514350" indent="-514350">
              <a:buAutoNum type="arabicPeriod"/>
            </a:pPr>
            <a:r>
              <a:rPr lang="fr-FR" sz="2800">
                <a:solidFill>
                  <a:schemeClr val="accent2">
                    <a:lumMod val="76000"/>
                  </a:schemeClr>
                </a:solidFill>
                <a:latin typeface="+mj-lt"/>
              </a:rPr>
              <a:t>Troubles du langage écrit</a:t>
            </a:r>
            <a:r>
              <a:rPr lang="fr-FR" sz="2800">
                <a:solidFill>
                  <a:schemeClr val="accent1">
                    <a:lumMod val="60000"/>
                    <a:lumOff val="40000"/>
                  </a:schemeClr>
                </a:solidFill>
                <a:latin typeface="+mj-lt"/>
              </a:rPr>
              <a:t> </a:t>
            </a:r>
            <a:r>
              <a:rPr lang="fr-FR" sz="2800">
                <a:solidFill>
                  <a:schemeClr val="accent1">
                    <a:lumMod val="50000"/>
                  </a:schemeClr>
                </a:solidFill>
                <a:latin typeface="+mj-lt"/>
              </a:rPr>
              <a:t>au CP à 6 ans </a:t>
            </a:r>
            <a:endParaRPr lang="fr-FR" sz="2000"/>
          </a:p>
          <a:p>
            <a:pPr marL="514350" indent="-514350">
              <a:buAutoNum type="arabicPeriod"/>
            </a:pPr>
            <a:r>
              <a:rPr lang="fr-FR" sz="2800">
                <a:solidFill>
                  <a:schemeClr val="accent2">
                    <a:lumMod val="76000"/>
                  </a:schemeClr>
                </a:solidFill>
                <a:latin typeface="+mj-lt"/>
                <a:sym typeface="Wingdings" panose="05000000000000000000" pitchFamily="2" charset="2"/>
              </a:rPr>
              <a:t>Agitation</a:t>
            </a:r>
            <a:r>
              <a:rPr lang="fr-FR" sz="2800">
                <a:solidFill>
                  <a:schemeClr val="accent1">
                    <a:lumMod val="50000"/>
                  </a:schemeClr>
                </a:solidFill>
                <a:latin typeface="+mj-lt"/>
                <a:sym typeface="Wingdings" panose="05000000000000000000" pitchFamily="2" charset="2"/>
              </a:rPr>
              <a:t> : « </a:t>
            </a:r>
            <a:r>
              <a:rPr lang="fr-FR" sz="2800">
                <a:solidFill>
                  <a:schemeClr val="accent1">
                    <a:lumMod val="50000"/>
                  </a:schemeClr>
                </a:solidFill>
                <a:effectLst/>
                <a:latin typeface="+mj-lt"/>
                <a:ea typeface="Times New Roman" panose="02020603050405020304" pitchFamily="18" charset="0"/>
              </a:rPr>
              <a:t>il va falloir qu’il s’assoie, écoute, arrête de jouer avec son matériel et se mette au travail »</a:t>
            </a:r>
            <a:endParaRPr lang="fr-FR" sz="2800">
              <a:solidFill>
                <a:schemeClr val="accent1">
                  <a:lumMod val="50000"/>
                </a:schemeClr>
              </a:solidFill>
              <a:latin typeface="+mj-lt"/>
            </a:endParaRPr>
          </a:p>
          <a:p>
            <a:pPr marL="514350" indent="-514350">
              <a:buAutoNum type="arabicPeriod"/>
            </a:pPr>
            <a:r>
              <a:rPr lang="fr-FR" sz="2800">
                <a:solidFill>
                  <a:schemeClr val="accent2">
                    <a:lumMod val="76000"/>
                  </a:schemeClr>
                </a:solidFill>
                <a:latin typeface="+mj-lt"/>
                <a:sym typeface="Wingdings" panose="05000000000000000000" pitchFamily="2" charset="2"/>
              </a:rPr>
              <a:t>Troubles du comportement</a:t>
            </a:r>
            <a:r>
              <a:rPr lang="fr-FR" sz="2800">
                <a:solidFill>
                  <a:schemeClr val="accent1">
                    <a:lumMod val="60000"/>
                    <a:lumOff val="40000"/>
                  </a:schemeClr>
                </a:solidFill>
                <a:latin typeface="+mj-lt"/>
                <a:sym typeface="Wingdings" panose="05000000000000000000" pitchFamily="2" charset="2"/>
              </a:rPr>
              <a:t> </a:t>
            </a:r>
            <a:r>
              <a:rPr lang="fr-FR" sz="2800">
                <a:solidFill>
                  <a:schemeClr val="accent1">
                    <a:lumMod val="50000"/>
                  </a:schemeClr>
                </a:solidFill>
                <a:latin typeface="+mj-lt"/>
                <a:sym typeface="Wingdings" panose="05000000000000000000" pitchFamily="2" charset="2"/>
              </a:rPr>
              <a:t>à l’école puis au domicile à partir du CE2 à 8 ans</a:t>
            </a:r>
            <a:endParaRPr lang="fr-FR" sz="2800">
              <a:solidFill>
                <a:schemeClr val="accent1">
                  <a:lumMod val="50000"/>
                </a:schemeClr>
              </a:solidFill>
              <a:latin typeface="+mj-lt"/>
            </a:endParaRPr>
          </a:p>
          <a:p>
            <a:pPr marL="742950" lvl="1" indent="-285750">
              <a:buFont typeface="Wingdings"/>
              <a:buChar char="Ø"/>
            </a:pPr>
            <a:r>
              <a:rPr lang="fr-FR" sz="2800">
                <a:solidFill>
                  <a:schemeClr val="accent1">
                    <a:lumMod val="50000"/>
                  </a:schemeClr>
                </a:solidFill>
                <a:latin typeface="+mj-lt"/>
                <a:sym typeface="Wingdings" panose="05000000000000000000" pitchFamily="2" charset="2"/>
              </a:rPr>
              <a:t>Opposition majeure à la contrainte de travail au CM2</a:t>
            </a:r>
            <a:endParaRPr lang="fr-FR" sz="2800">
              <a:solidFill>
                <a:schemeClr val="accent1">
                  <a:lumMod val="50000"/>
                </a:schemeClr>
              </a:solidFill>
              <a:latin typeface="+mj-lt"/>
            </a:endParaRPr>
          </a:p>
          <a:p>
            <a:pPr marL="457200" indent="-457200">
              <a:buAutoNum type="arabicPeriod"/>
            </a:pPr>
            <a:r>
              <a:rPr lang="fr-FR" sz="2800">
                <a:solidFill>
                  <a:schemeClr val="accent2">
                    <a:lumMod val="76000"/>
                  </a:schemeClr>
                </a:solidFill>
                <a:latin typeface="+mj-lt"/>
                <a:sym typeface="Wingdings" panose="05000000000000000000" pitchFamily="2" charset="2"/>
              </a:rPr>
              <a:t>Perte</a:t>
            </a:r>
            <a:r>
              <a:rPr lang="fr-FR" sz="2800">
                <a:solidFill>
                  <a:schemeClr val="accent1">
                    <a:lumMod val="60000"/>
                    <a:lumOff val="40000"/>
                  </a:schemeClr>
                </a:solidFill>
                <a:latin typeface="+mj-lt"/>
                <a:sym typeface="Wingdings" panose="05000000000000000000" pitchFamily="2" charset="2"/>
              </a:rPr>
              <a:t> </a:t>
            </a:r>
            <a:r>
              <a:rPr lang="fr-FR" sz="2800">
                <a:solidFill>
                  <a:schemeClr val="accent2">
                    <a:lumMod val="76000"/>
                  </a:schemeClr>
                </a:solidFill>
                <a:latin typeface="+mj-lt"/>
                <a:sym typeface="Wingdings" panose="05000000000000000000" pitchFamily="2" charset="2"/>
              </a:rPr>
              <a:t>de</a:t>
            </a:r>
            <a:r>
              <a:rPr lang="fr-FR" sz="2800">
                <a:solidFill>
                  <a:schemeClr val="accent1">
                    <a:lumMod val="60000"/>
                    <a:lumOff val="40000"/>
                  </a:schemeClr>
                </a:solidFill>
                <a:latin typeface="+mj-lt"/>
                <a:sym typeface="Wingdings" panose="05000000000000000000" pitchFamily="2" charset="2"/>
              </a:rPr>
              <a:t> </a:t>
            </a:r>
            <a:r>
              <a:rPr lang="fr-FR" sz="2800">
                <a:solidFill>
                  <a:schemeClr val="accent2">
                    <a:lumMod val="76000"/>
                  </a:schemeClr>
                </a:solidFill>
                <a:latin typeface="+mj-lt"/>
                <a:sym typeface="Wingdings" panose="05000000000000000000" pitchFamily="2" charset="2"/>
              </a:rPr>
              <a:t>l’estime</a:t>
            </a:r>
            <a:r>
              <a:rPr lang="fr-FR" sz="2800">
                <a:solidFill>
                  <a:schemeClr val="accent1">
                    <a:lumMod val="60000"/>
                    <a:lumOff val="40000"/>
                  </a:schemeClr>
                </a:solidFill>
                <a:latin typeface="+mj-lt"/>
                <a:sym typeface="Wingdings" panose="05000000000000000000" pitchFamily="2" charset="2"/>
              </a:rPr>
              <a:t> </a:t>
            </a:r>
            <a:r>
              <a:rPr lang="fr-FR" sz="2800">
                <a:solidFill>
                  <a:schemeClr val="accent2">
                    <a:lumMod val="76000"/>
                  </a:schemeClr>
                </a:solidFill>
                <a:latin typeface="+mj-lt"/>
                <a:sym typeface="Wingdings" panose="05000000000000000000" pitchFamily="2" charset="2"/>
              </a:rPr>
              <a:t>de</a:t>
            </a:r>
            <a:r>
              <a:rPr lang="fr-FR" sz="2800">
                <a:solidFill>
                  <a:schemeClr val="accent1">
                    <a:lumMod val="60000"/>
                    <a:lumOff val="40000"/>
                  </a:schemeClr>
                </a:solidFill>
                <a:latin typeface="+mj-lt"/>
                <a:sym typeface="Wingdings" panose="05000000000000000000" pitchFamily="2" charset="2"/>
              </a:rPr>
              <a:t> </a:t>
            </a:r>
            <a:r>
              <a:rPr lang="fr-FR" sz="2800">
                <a:solidFill>
                  <a:schemeClr val="accent2">
                    <a:lumMod val="76000"/>
                  </a:schemeClr>
                </a:solidFill>
                <a:latin typeface="+mj-lt"/>
                <a:sym typeface="Wingdings" panose="05000000000000000000" pitchFamily="2" charset="2"/>
              </a:rPr>
              <a:t>soi</a:t>
            </a:r>
            <a:r>
              <a:rPr lang="fr-FR" sz="2800">
                <a:solidFill>
                  <a:schemeClr val="accent1">
                    <a:lumMod val="60000"/>
                    <a:lumOff val="40000"/>
                  </a:schemeClr>
                </a:solidFill>
                <a:latin typeface="+mj-lt"/>
                <a:sym typeface="Wingdings" panose="05000000000000000000" pitchFamily="2" charset="2"/>
              </a:rPr>
              <a:t> </a:t>
            </a:r>
            <a:r>
              <a:rPr lang="fr-FR" sz="2800">
                <a:solidFill>
                  <a:schemeClr val="accent1">
                    <a:lumMod val="50000"/>
                  </a:schemeClr>
                </a:solidFill>
                <a:latin typeface="+mj-lt"/>
                <a:sym typeface="Wingdings" panose="05000000000000000000" pitchFamily="2" charset="2"/>
              </a:rPr>
              <a:t>au collège : anxiété, dévalorisation, difficultés à gérer la frustration…</a:t>
            </a:r>
            <a:endParaRPr lang="fr-FR" sz="2800">
              <a:solidFill>
                <a:schemeClr val="accent1">
                  <a:lumMod val="50000"/>
                </a:schemeClr>
              </a:solidFill>
              <a:latin typeface="+mj-lt"/>
            </a:endParaRPr>
          </a:p>
          <a:p>
            <a:pPr marL="800100" lvl="1" indent="-342900">
              <a:buFont typeface="Wingdings"/>
              <a:buChar char="Ø"/>
            </a:pPr>
            <a:r>
              <a:rPr lang="fr-FR" sz="2800">
                <a:solidFill>
                  <a:schemeClr val="accent1">
                    <a:lumMod val="50000"/>
                  </a:schemeClr>
                </a:solidFill>
                <a:latin typeface="+mj-lt"/>
              </a:rPr>
              <a:t>fugue en 6</a:t>
            </a:r>
            <a:r>
              <a:rPr lang="fr-FR" sz="2800" baseline="30000">
                <a:solidFill>
                  <a:schemeClr val="accent1">
                    <a:lumMod val="50000"/>
                  </a:schemeClr>
                </a:solidFill>
                <a:latin typeface="+mj-lt"/>
              </a:rPr>
              <a:t>ème</a:t>
            </a:r>
            <a:r>
              <a:rPr lang="fr-FR" sz="2800">
                <a:solidFill>
                  <a:schemeClr val="accent1">
                    <a:lumMod val="50000"/>
                  </a:schemeClr>
                </a:solidFill>
                <a:latin typeface="+mj-lt"/>
              </a:rPr>
              <a:t> après avoir été accusé d’attouchements sur une jeune fille </a:t>
            </a:r>
          </a:p>
          <a:p>
            <a:pPr marL="800100" lvl="1" indent="-342900">
              <a:buFont typeface="Wingdings"/>
              <a:buChar char="Ø"/>
            </a:pPr>
            <a:r>
              <a:rPr lang="fr-FR" sz="2800">
                <a:solidFill>
                  <a:schemeClr val="accent1">
                    <a:lumMod val="50000"/>
                  </a:schemeClr>
                </a:solidFill>
                <a:latin typeface="+mj-lt"/>
              </a:rPr>
              <a:t>élaboration d’idées suicidaires</a:t>
            </a:r>
          </a:p>
          <a:p>
            <a:pPr marL="457200" indent="-457200">
              <a:buAutoNum type="arabicPeriod"/>
            </a:pPr>
            <a:endParaRPr lang="fr-FR" sz="2800"/>
          </a:p>
          <a:p>
            <a:endParaRPr lang="fr-FR" sz="2800"/>
          </a:p>
        </p:txBody>
      </p:sp>
    </p:spTree>
    <p:extLst>
      <p:ext uri="{BB962C8B-B14F-4D97-AF65-F5344CB8AC3E}">
        <p14:creationId xmlns:p14="http://schemas.microsoft.com/office/powerpoint/2010/main" val="7477686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9FFE27-C8B3-4D11-A19E-B82B81087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04C391D-936A-4981-AE43-1EA823D9CF5E}"/>
              </a:ext>
            </a:extLst>
          </p:cNvPr>
          <p:cNvSpPr>
            <a:spLocks noGrp="1"/>
          </p:cNvSpPr>
          <p:nvPr>
            <p:ph type="title"/>
          </p:nvPr>
        </p:nvSpPr>
        <p:spPr>
          <a:xfrm>
            <a:off x="1024128" y="459317"/>
            <a:ext cx="4389120" cy="1749552"/>
          </a:xfrm>
        </p:spPr>
        <p:txBody>
          <a:bodyPr>
            <a:normAutofit/>
          </a:bodyPr>
          <a:lstStyle/>
          <a:p>
            <a:r>
              <a:rPr lang="fr-FR" sz="3600">
                <a:solidFill>
                  <a:schemeClr val="accent1">
                    <a:lumMod val="50000"/>
                  </a:schemeClr>
                </a:solidFill>
              </a:rPr>
              <a:t>ADAPTATIONS SCOLAIRES</a:t>
            </a:r>
          </a:p>
        </p:txBody>
      </p:sp>
      <p:cxnSp>
        <p:nvCxnSpPr>
          <p:cNvPr id="15" name="Straight Connector 14">
            <a:extLst>
              <a:ext uri="{FF2B5EF4-FFF2-40B4-BE49-F238E27FC236}">
                <a16:creationId xmlns:a16="http://schemas.microsoft.com/office/drawing/2014/main" id="{7EB2FB2D-0639-41A5-BE02-A5CEA697B9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7EE2A314-3FE9-46F9-8BFC-8F789AB3B5F8}"/>
              </a:ext>
            </a:extLst>
          </p:cNvPr>
          <p:cNvSpPr>
            <a:spLocks noGrp="1"/>
          </p:cNvSpPr>
          <p:nvPr>
            <p:ph idx="1"/>
          </p:nvPr>
        </p:nvSpPr>
        <p:spPr>
          <a:xfrm>
            <a:off x="415266" y="1910518"/>
            <a:ext cx="5680727" cy="4488166"/>
          </a:xfrm>
        </p:spPr>
        <p:txBody>
          <a:bodyPr>
            <a:normAutofit fontScale="25000" lnSpcReduction="20000"/>
          </a:bodyPr>
          <a:lstStyle/>
          <a:p>
            <a:r>
              <a:rPr lang="fr-FR" sz="12800">
                <a:solidFill>
                  <a:schemeClr val="accent1">
                    <a:lumMod val="50000"/>
                  </a:schemeClr>
                </a:solidFill>
                <a:latin typeface="+mj-lt"/>
              </a:rPr>
              <a:t>Equipe éducative au CM1 </a:t>
            </a:r>
          </a:p>
          <a:p>
            <a:pPr marL="285750" indent="-285750">
              <a:buFontTx/>
              <a:buChar char="-"/>
            </a:pPr>
            <a:r>
              <a:rPr lang="fr-FR" sz="7200">
                <a:solidFill>
                  <a:schemeClr val="accent1">
                    <a:lumMod val="50000"/>
                  </a:schemeClr>
                </a:solidFill>
                <a:latin typeface="+mj-lt"/>
              </a:rPr>
              <a:t>Difficultés en orthographe</a:t>
            </a:r>
          </a:p>
          <a:p>
            <a:pPr marL="285750" indent="-285750">
              <a:buFontTx/>
              <a:buChar char="-"/>
            </a:pPr>
            <a:r>
              <a:rPr lang="fr-FR" sz="7200">
                <a:solidFill>
                  <a:schemeClr val="accent1">
                    <a:lumMod val="50000"/>
                  </a:schemeClr>
                </a:solidFill>
                <a:latin typeface="+mj-lt"/>
              </a:rPr>
              <a:t>Difficultés en compréhension de lecture et lecture à voix haute</a:t>
            </a:r>
          </a:p>
          <a:p>
            <a:pPr marL="285750" indent="-285750">
              <a:buFontTx/>
              <a:buChar char="-"/>
            </a:pPr>
            <a:r>
              <a:rPr lang="fr-FR" sz="7200">
                <a:solidFill>
                  <a:schemeClr val="accent1">
                    <a:lumMod val="50000"/>
                  </a:schemeClr>
                </a:solidFill>
                <a:latin typeface="+mj-lt"/>
              </a:rPr>
              <a:t>Niveau convenable en mathématiques, bon niveau de raisonnement logique</a:t>
            </a:r>
          </a:p>
          <a:p>
            <a:pPr marL="0" indent="0">
              <a:buNone/>
            </a:pPr>
            <a:r>
              <a:rPr lang="fr-FR" sz="7200">
                <a:solidFill>
                  <a:schemeClr val="accent1">
                    <a:lumMod val="60000"/>
                    <a:lumOff val="40000"/>
                  </a:schemeClr>
                </a:solidFill>
                <a:latin typeface="+mj-lt"/>
                <a:sym typeface="Wingdings" panose="05000000000000000000" pitchFamily="2" charset="2"/>
              </a:rPr>
              <a:t></a:t>
            </a:r>
            <a:r>
              <a:rPr lang="fr-FR" sz="7200">
                <a:solidFill>
                  <a:schemeClr val="accent1">
                    <a:lumMod val="50000"/>
                  </a:schemeClr>
                </a:solidFill>
                <a:latin typeface="+mj-lt"/>
                <a:sym typeface="Wingdings" panose="05000000000000000000" pitchFamily="2" charset="2"/>
              </a:rPr>
              <a:t> En fin d’année : amélioration de la participation et du comportement en classe </a:t>
            </a:r>
            <a:endParaRPr lang="fr-FR" sz="7200">
              <a:solidFill>
                <a:schemeClr val="accent1">
                  <a:lumMod val="50000"/>
                </a:schemeClr>
              </a:solidFill>
              <a:latin typeface="+mj-lt"/>
            </a:endParaRPr>
          </a:p>
          <a:p>
            <a:pPr marL="285750" indent="-285750">
              <a:buFontTx/>
              <a:buChar char="-"/>
            </a:pPr>
            <a:endParaRPr lang="fr-FR" sz="7200">
              <a:latin typeface="+mj-lt"/>
            </a:endParaRPr>
          </a:p>
          <a:p>
            <a:r>
              <a:rPr lang="fr-FR" sz="12800">
                <a:solidFill>
                  <a:schemeClr val="accent1">
                    <a:lumMod val="50000"/>
                  </a:schemeClr>
                </a:solidFill>
                <a:latin typeface="+mj-lt"/>
              </a:rPr>
              <a:t>Equipe éducative au CM2 </a:t>
            </a:r>
          </a:p>
          <a:p>
            <a:pPr marL="285750" indent="-285750">
              <a:buFontTx/>
              <a:buChar char="-"/>
            </a:pPr>
            <a:r>
              <a:rPr lang="fr-FR" sz="7200">
                <a:solidFill>
                  <a:schemeClr val="accent1">
                    <a:lumMod val="50000"/>
                  </a:schemeClr>
                </a:solidFill>
                <a:latin typeface="+mj-lt"/>
              </a:rPr>
              <a:t>Difficultés de concentration</a:t>
            </a:r>
          </a:p>
          <a:p>
            <a:pPr marL="285750" indent="-285750">
              <a:buFontTx/>
              <a:buChar char="-"/>
            </a:pPr>
            <a:r>
              <a:rPr lang="fr-FR" sz="7200">
                <a:solidFill>
                  <a:schemeClr val="accent1">
                    <a:lumMod val="50000"/>
                  </a:schemeClr>
                </a:solidFill>
                <a:latin typeface="+mj-lt"/>
              </a:rPr>
              <a:t>Grande agitation en classe</a:t>
            </a:r>
          </a:p>
          <a:p>
            <a:pPr marL="285750" indent="-285750">
              <a:buFontTx/>
              <a:buChar char="-"/>
            </a:pPr>
            <a:r>
              <a:rPr lang="fr-FR" sz="7200">
                <a:solidFill>
                  <a:schemeClr val="accent1">
                    <a:lumMod val="50000"/>
                  </a:schemeClr>
                </a:solidFill>
                <a:latin typeface="+mj-lt"/>
              </a:rPr>
              <a:t>Tenue de crayon peu efficiente : écriture lettre par lettre, lenteur de travail</a:t>
            </a:r>
          </a:p>
          <a:p>
            <a:pPr marL="285750" indent="-285750">
              <a:buFont typeface="Wingdings" panose="05000000000000000000" pitchFamily="2" charset="2"/>
              <a:buChar char="à"/>
            </a:pPr>
            <a:r>
              <a:rPr lang="fr-FR" sz="7200">
                <a:solidFill>
                  <a:schemeClr val="accent1">
                    <a:lumMod val="50000"/>
                  </a:schemeClr>
                </a:solidFill>
                <a:latin typeface="+mj-lt"/>
                <a:sym typeface="Wingdings" panose="05000000000000000000" pitchFamily="2" charset="2"/>
              </a:rPr>
              <a:t>En fin d’année : c</a:t>
            </a:r>
            <a:r>
              <a:rPr lang="fr-FR" sz="7200">
                <a:solidFill>
                  <a:schemeClr val="accent1">
                    <a:lumMod val="50000"/>
                  </a:schemeClr>
                </a:solidFill>
                <a:latin typeface="+mj-lt"/>
              </a:rPr>
              <a:t>omportement d’opposition, malgré 2 contrats de comportement successifs</a:t>
            </a:r>
          </a:p>
          <a:p>
            <a:endParaRPr lang="en-US" sz="1800"/>
          </a:p>
        </p:txBody>
      </p:sp>
      <p:sp>
        <p:nvSpPr>
          <p:cNvPr id="4" name="Espace réservé du numéro de diapositive 3">
            <a:extLst>
              <a:ext uri="{FF2B5EF4-FFF2-40B4-BE49-F238E27FC236}">
                <a16:creationId xmlns:a16="http://schemas.microsoft.com/office/drawing/2014/main" id="{1483DF16-6D9D-4245-A759-886B7BF08F61}"/>
              </a:ext>
            </a:extLst>
          </p:cNvPr>
          <p:cNvSpPr>
            <a:spLocks noGrp="1"/>
          </p:cNvSpPr>
          <p:nvPr>
            <p:ph type="sldNum" sz="quarter" idx="12"/>
          </p:nvPr>
        </p:nvSpPr>
        <p:spPr>
          <a:xfrm>
            <a:off x="10837333" y="6470704"/>
            <a:ext cx="973667" cy="274320"/>
          </a:xfrm>
        </p:spPr>
        <p:txBody>
          <a:bodyPr>
            <a:normAutofit/>
          </a:bodyPr>
          <a:lstStyle/>
          <a:p>
            <a:pPr>
              <a:spcAft>
                <a:spcPts val="600"/>
              </a:spcAft>
            </a:pPr>
            <a:fld id="{6C579514-BFA3-4C51-BDAB-AAAD9C3D21A9}" type="slidenum">
              <a:rPr lang="fr-FR" altLang="de-DE" smtClean="0"/>
              <a:pPr>
                <a:spcAft>
                  <a:spcPts val="600"/>
                </a:spcAft>
              </a:pPr>
              <a:t>22</a:t>
            </a:fld>
            <a:endParaRPr lang="fr-FR" altLang="de-DE"/>
          </a:p>
        </p:txBody>
      </p:sp>
      <p:sp>
        <p:nvSpPr>
          <p:cNvPr id="11" name="Titre 3">
            <a:extLst>
              <a:ext uri="{FF2B5EF4-FFF2-40B4-BE49-F238E27FC236}">
                <a16:creationId xmlns:a16="http://schemas.microsoft.com/office/drawing/2014/main" id="{02252940-A1FE-46AD-8506-F750D25A96B5}"/>
              </a:ext>
            </a:extLst>
          </p:cNvPr>
          <p:cNvSpPr txBox="1">
            <a:spLocks/>
          </p:cNvSpPr>
          <p:nvPr/>
        </p:nvSpPr>
        <p:spPr>
          <a:xfrm>
            <a:off x="7249438" y="826324"/>
            <a:ext cx="2596527" cy="1084193"/>
          </a:xfrm>
          <a:prstGeom prst="rect">
            <a:avLst/>
          </a:prstGeom>
        </p:spPr>
        <p:txBody>
          <a:bodyPr vert="horz" lIns="91440" tIns="45720" rIns="91440" bIns="45720" rtlCol="0" anchor="ctr">
            <a:normAutofit/>
          </a:bodyPr>
          <a:lstStyle>
            <a:lvl1pPr algn="l" defTabSz="914406"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fr-FR" sz="3600">
                <a:solidFill>
                  <a:srgbClr val="7030A0"/>
                </a:solidFill>
              </a:rPr>
              <a:t>INSTITUTIONNEL</a:t>
            </a:r>
          </a:p>
        </p:txBody>
      </p:sp>
      <p:sp>
        <p:nvSpPr>
          <p:cNvPr id="12" name="ZoneTexte 11">
            <a:extLst>
              <a:ext uri="{FF2B5EF4-FFF2-40B4-BE49-F238E27FC236}">
                <a16:creationId xmlns:a16="http://schemas.microsoft.com/office/drawing/2014/main" id="{DA84584A-F73C-4DCB-8C48-532AB3874DA8}"/>
              </a:ext>
            </a:extLst>
          </p:cNvPr>
          <p:cNvSpPr txBox="1"/>
          <p:nvPr/>
        </p:nvSpPr>
        <p:spPr>
          <a:xfrm>
            <a:off x="6358125" y="1368420"/>
            <a:ext cx="5691167" cy="5755422"/>
          </a:xfrm>
          <a:prstGeom prst="rect">
            <a:avLst/>
          </a:prstGeom>
          <a:noFill/>
        </p:spPr>
        <p:txBody>
          <a:bodyPr wrap="square">
            <a:spAutoFit/>
          </a:bodyPr>
          <a:lstStyle/>
          <a:p>
            <a:endParaRPr lang="fr-FR">
              <a:solidFill>
                <a:srgbClr val="000000"/>
              </a:solidFill>
              <a:latin typeface="+mj-lt"/>
              <a:ea typeface="Times New Roman" panose="02020603050405020304" pitchFamily="18" charset="0"/>
            </a:endParaRPr>
          </a:p>
          <a:p>
            <a:r>
              <a:rPr lang="fr-FR" sz="3200">
                <a:solidFill>
                  <a:schemeClr val="accent1">
                    <a:lumMod val="60000"/>
                    <a:lumOff val="40000"/>
                  </a:schemeClr>
                </a:solidFill>
                <a:latin typeface="+mj-lt"/>
                <a:ea typeface="Times New Roman" panose="02020603050405020304" pitchFamily="18" charset="0"/>
              </a:rPr>
              <a:t>En 6</a:t>
            </a:r>
            <a:r>
              <a:rPr lang="fr-FR" sz="3200" baseline="30000">
                <a:solidFill>
                  <a:schemeClr val="accent1">
                    <a:lumMod val="60000"/>
                    <a:lumOff val="40000"/>
                  </a:schemeClr>
                </a:solidFill>
                <a:latin typeface="+mj-lt"/>
                <a:ea typeface="Times New Roman" panose="02020603050405020304" pitchFamily="18" charset="0"/>
              </a:rPr>
              <a:t>ème</a:t>
            </a:r>
            <a:r>
              <a:rPr lang="fr-FR" sz="3200">
                <a:solidFill>
                  <a:schemeClr val="accent1">
                    <a:lumMod val="60000"/>
                    <a:lumOff val="40000"/>
                  </a:schemeClr>
                </a:solidFill>
                <a:latin typeface="+mj-lt"/>
                <a:ea typeface="Times New Roman" panose="02020603050405020304" pitchFamily="18" charset="0"/>
              </a:rPr>
              <a:t> </a:t>
            </a:r>
          </a:p>
          <a:p>
            <a:r>
              <a:rPr lang="fr-FR" sz="2400">
                <a:solidFill>
                  <a:srgbClr val="7030A0"/>
                </a:solidFill>
                <a:latin typeface="+mj-lt"/>
                <a:ea typeface="Times New Roman" panose="02020603050405020304" pitchFamily="18" charset="0"/>
              </a:rPr>
              <a:t>PPRE (Programme Personnalisé de Réussite Educative) </a:t>
            </a:r>
          </a:p>
          <a:p>
            <a:pPr marL="742950" lvl="1" indent="-285750">
              <a:buFont typeface="Tw Cen MT Condensed" panose="020B0606020104020203" pitchFamily="34" charset="0"/>
              <a:buChar char="-"/>
            </a:pPr>
            <a:r>
              <a:rPr lang="fr-FR" sz="2400">
                <a:solidFill>
                  <a:schemeClr val="accent1">
                    <a:lumMod val="50000"/>
                  </a:schemeClr>
                </a:solidFill>
                <a:latin typeface="+mj-lt"/>
                <a:ea typeface="Times New Roman" panose="02020603050405020304" pitchFamily="18" charset="0"/>
              </a:rPr>
              <a:t>réduire sa charge de travail : évaluations diminuées de moitié</a:t>
            </a:r>
          </a:p>
          <a:p>
            <a:pPr marL="742950" lvl="1" indent="-285750">
              <a:buFont typeface="Tw Cen MT Condensed" panose="020B0606020104020203" pitchFamily="34" charset="0"/>
              <a:buChar char="-"/>
            </a:pPr>
            <a:r>
              <a:rPr lang="fr-FR" sz="2400">
                <a:solidFill>
                  <a:schemeClr val="accent1">
                    <a:lumMod val="50000"/>
                  </a:schemeClr>
                </a:solidFill>
                <a:latin typeface="+mj-lt"/>
                <a:ea typeface="Times New Roman" panose="02020603050405020304" pitchFamily="18" charset="0"/>
              </a:rPr>
              <a:t>éloignement de ses amis en classe</a:t>
            </a:r>
          </a:p>
          <a:p>
            <a:pPr marL="742950" lvl="1" indent="-285750">
              <a:buFont typeface="Tw Cen MT Condensed" panose="020B0606020104020203" pitchFamily="34" charset="0"/>
              <a:buChar char="-"/>
            </a:pPr>
            <a:endParaRPr lang="fr-FR" sz="2400">
              <a:solidFill>
                <a:schemeClr val="accent1">
                  <a:lumMod val="50000"/>
                </a:schemeClr>
              </a:solidFill>
              <a:latin typeface="+mj-lt"/>
              <a:ea typeface="Times New Roman" panose="02020603050405020304" pitchFamily="18" charset="0"/>
            </a:endParaRPr>
          </a:p>
          <a:p>
            <a:r>
              <a:rPr lang="fr-FR" sz="2400">
                <a:solidFill>
                  <a:srgbClr val="7030A0"/>
                </a:solidFill>
                <a:latin typeface="+mj-lt"/>
                <a:ea typeface="Times New Roman" panose="02020603050405020304" pitchFamily="18" charset="0"/>
              </a:rPr>
              <a:t>APC (Activité Pédagogique Complémentaire) </a:t>
            </a:r>
            <a:endParaRPr lang="fr-FR" sz="2400">
              <a:solidFill>
                <a:schemeClr val="accent1">
                  <a:lumMod val="50000"/>
                </a:schemeClr>
              </a:solidFill>
              <a:latin typeface="+mj-lt"/>
              <a:ea typeface="Times New Roman" panose="02020603050405020304" pitchFamily="18" charset="0"/>
            </a:endParaRPr>
          </a:p>
          <a:p>
            <a:r>
              <a:rPr lang="fr-FR" sz="2400">
                <a:solidFill>
                  <a:schemeClr val="accent1">
                    <a:lumMod val="50000"/>
                  </a:schemeClr>
                </a:solidFill>
                <a:latin typeface="+mj-lt"/>
                <a:ea typeface="Times New Roman" panose="02020603050405020304" pitchFamily="18" charset="0"/>
              </a:rPr>
              <a:t>aide aux devoirs 2 x/semaine</a:t>
            </a:r>
          </a:p>
          <a:p>
            <a:endParaRPr lang="fr-FR" sz="2400">
              <a:solidFill>
                <a:schemeClr val="accent1">
                  <a:lumMod val="50000"/>
                </a:schemeClr>
              </a:solidFill>
              <a:latin typeface="+mj-lt"/>
              <a:ea typeface="Times New Roman" panose="02020603050405020304" pitchFamily="18" charset="0"/>
            </a:endParaRPr>
          </a:p>
          <a:p>
            <a:r>
              <a:rPr lang="fr-FR" sz="2400">
                <a:solidFill>
                  <a:srgbClr val="7030A0"/>
                </a:solidFill>
                <a:latin typeface="+mj-lt"/>
                <a:ea typeface="Times New Roman" panose="02020603050405020304" pitchFamily="18" charset="0"/>
              </a:rPr>
              <a:t>RASED (Réseau d’aides spécialisées aux élèves en difficulté) </a:t>
            </a:r>
          </a:p>
          <a:p>
            <a:endParaRPr lang="fr-FR" sz="2400">
              <a:solidFill>
                <a:srgbClr val="7030A0"/>
              </a:solidFill>
              <a:latin typeface="+mj-lt"/>
              <a:ea typeface="Times New Roman" panose="02020603050405020304" pitchFamily="18" charset="0"/>
            </a:endParaRPr>
          </a:p>
          <a:p>
            <a:r>
              <a:rPr lang="fr-FR" sz="2400">
                <a:solidFill>
                  <a:schemeClr val="accent1">
                    <a:lumMod val="50000"/>
                  </a:schemeClr>
                </a:solidFill>
                <a:latin typeface="+mj-lt"/>
              </a:rPr>
              <a:t>Pas de demande d’AESH</a:t>
            </a:r>
          </a:p>
          <a:p>
            <a:pPr marL="285750" indent="-285750">
              <a:buFont typeface="Wingdings" panose="05000000000000000000" pitchFamily="2" charset="2"/>
              <a:buChar char="à"/>
            </a:pPr>
            <a:endParaRPr lang="fr-FR">
              <a:solidFill>
                <a:schemeClr val="accent1">
                  <a:lumMod val="50000"/>
                </a:schemeClr>
              </a:solidFill>
              <a:latin typeface="+mj-lt"/>
            </a:endParaRPr>
          </a:p>
          <a:p>
            <a:pPr marL="285750" indent="-285750">
              <a:buFont typeface="Wingdings" panose="05000000000000000000" pitchFamily="2" charset="2"/>
              <a:buChar char="à"/>
            </a:pPr>
            <a:endParaRPr lang="fr-FR">
              <a:solidFill>
                <a:schemeClr val="accent1">
                  <a:lumMod val="50000"/>
                </a:schemeClr>
              </a:solidFill>
              <a:latin typeface="+mj-lt"/>
            </a:endParaRPr>
          </a:p>
          <a:p>
            <a:endParaRPr lang="fr-FR">
              <a:solidFill>
                <a:schemeClr val="accent1">
                  <a:lumMod val="50000"/>
                </a:schemeClr>
              </a:solidFill>
              <a:latin typeface="+mj-lt"/>
            </a:endParaRPr>
          </a:p>
        </p:txBody>
      </p:sp>
    </p:spTree>
    <p:extLst>
      <p:ext uri="{BB962C8B-B14F-4D97-AF65-F5344CB8AC3E}">
        <p14:creationId xmlns:p14="http://schemas.microsoft.com/office/powerpoint/2010/main" val="3457373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C9D63C5-4633-4207-A92B-20C6C743179B}"/>
              </a:ext>
            </a:extLst>
          </p:cNvPr>
          <p:cNvSpPr>
            <a:spLocks noGrp="1" noChangeArrowheads="1"/>
          </p:cNvSpPr>
          <p:nvPr>
            <p:ph idx="1"/>
          </p:nvPr>
        </p:nvSpPr>
        <p:spPr>
          <a:xfrm>
            <a:off x="1024128" y="1864572"/>
            <a:ext cx="8229024" cy="6349627"/>
          </a:xfrm>
          <a:ln/>
        </p:spPr>
        <p:txBody>
          <a:bodyPr vert="horz" lIns="45720" tIns="20803" rIns="45720" bIns="45720" rtlCol="0">
            <a:normAutofit/>
          </a:bodyPr>
          <a:lstStyle/>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u="sng">
              <a:solidFill>
                <a:srgbClr val="009999"/>
              </a:solidFill>
            </a:endParaRPr>
          </a:p>
          <a:p>
            <a:pPr marL="391729" indent="-293797">
              <a:lnSpc>
                <a:spcPct val="102000"/>
              </a:lnSpc>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latin typeface="Calibri" panose="020F0502020204030204" pitchFamily="34" charset="0"/>
            </a:endParaRP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96"/>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359"/>
              <a:t> </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359"/>
              <a:t> </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359"/>
              <a:t> </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p:txBody>
      </p:sp>
      <p:sp>
        <p:nvSpPr>
          <p:cNvPr id="2" name="Espace réservé du numéro de diapositive 1">
            <a:extLst>
              <a:ext uri="{FF2B5EF4-FFF2-40B4-BE49-F238E27FC236}">
                <a16:creationId xmlns:a16="http://schemas.microsoft.com/office/drawing/2014/main" id="{960E4B45-4CA0-4259-B4EB-C96D43378FBA}"/>
              </a:ext>
            </a:extLst>
          </p:cNvPr>
          <p:cNvSpPr>
            <a:spLocks noGrp="1"/>
          </p:cNvSpPr>
          <p:nvPr>
            <p:ph type="sldNum" sz="quarter" idx="12"/>
          </p:nvPr>
        </p:nvSpPr>
        <p:spPr/>
        <p:txBody>
          <a:bodyPr/>
          <a:lstStyle/>
          <a:p>
            <a:pPr defTabSz="414772"/>
            <a:fld id="{6C579514-BFA3-4C51-BDAB-AAAD9C3D21A9}" type="slidenum">
              <a:rPr lang="fr-FR" altLang="de-DE">
                <a:solidFill>
                  <a:prstClr val="black">
                    <a:lumMod val="95000"/>
                    <a:lumOff val="5000"/>
                  </a:prstClr>
                </a:solidFill>
                <a:latin typeface="Tw Cen MT Condensed" panose="020B0606020104020203"/>
              </a:rPr>
              <a:pPr defTabSz="414772"/>
              <a:t>23</a:t>
            </a:fld>
            <a:endParaRPr lang="fr-FR" altLang="de-DE">
              <a:solidFill>
                <a:prstClr val="black">
                  <a:lumMod val="95000"/>
                  <a:lumOff val="5000"/>
                </a:prstClr>
              </a:solidFill>
              <a:latin typeface="Tw Cen MT Condensed" panose="020B0606020104020203"/>
            </a:endParaRPr>
          </a:p>
        </p:txBody>
      </p:sp>
      <p:sp>
        <p:nvSpPr>
          <p:cNvPr id="4" name="Titre 3">
            <a:extLst>
              <a:ext uri="{FF2B5EF4-FFF2-40B4-BE49-F238E27FC236}">
                <a16:creationId xmlns:a16="http://schemas.microsoft.com/office/drawing/2014/main" id="{573FBE65-86D4-41BE-86CA-A431FDFBB08C}"/>
              </a:ext>
            </a:extLst>
          </p:cNvPr>
          <p:cNvSpPr>
            <a:spLocks noGrp="1"/>
          </p:cNvSpPr>
          <p:nvPr>
            <p:ph type="title"/>
          </p:nvPr>
        </p:nvSpPr>
        <p:spPr/>
        <p:txBody>
          <a:bodyPr>
            <a:normAutofit/>
          </a:bodyPr>
          <a:lstStyle/>
          <a:p>
            <a:r>
              <a:rPr lang="fr-FR" sz="3600">
                <a:solidFill>
                  <a:schemeClr val="accent1">
                    <a:lumMod val="75000"/>
                  </a:schemeClr>
                </a:solidFill>
              </a:rPr>
              <a:t>DIAGNOSTIC DU TROUBLE, AGE, CONTEXTE</a:t>
            </a:r>
          </a:p>
        </p:txBody>
      </p:sp>
      <p:sp>
        <p:nvSpPr>
          <p:cNvPr id="10" name="ZoneTexte 9">
            <a:extLst>
              <a:ext uri="{FF2B5EF4-FFF2-40B4-BE49-F238E27FC236}">
                <a16:creationId xmlns:a16="http://schemas.microsoft.com/office/drawing/2014/main" id="{12B3A0A9-BF46-4BF4-865B-1173C22FD8E6}"/>
              </a:ext>
            </a:extLst>
          </p:cNvPr>
          <p:cNvSpPr txBox="1"/>
          <p:nvPr/>
        </p:nvSpPr>
        <p:spPr>
          <a:xfrm>
            <a:off x="269902" y="1864570"/>
            <a:ext cx="10143744" cy="3693319"/>
          </a:xfrm>
          <a:prstGeom prst="rect">
            <a:avLst/>
          </a:prstGeom>
          <a:noFill/>
        </p:spPr>
        <p:txBody>
          <a:bodyPr wrap="square">
            <a:spAutoFit/>
          </a:bodyPr>
          <a:lstStyle/>
          <a:p>
            <a:r>
              <a:rPr lang="fr-FR" sz="2400">
                <a:solidFill>
                  <a:schemeClr val="accent1">
                    <a:lumMod val="50000"/>
                  </a:schemeClr>
                </a:solidFill>
                <a:latin typeface="+mj-lt"/>
              </a:rPr>
              <a:t>Au CM1 : début de suivi pédopsychiatrique : diagnostic de </a:t>
            </a:r>
            <a:r>
              <a:rPr lang="fr-FR" sz="2400" b="1">
                <a:solidFill>
                  <a:schemeClr val="accent1">
                    <a:lumMod val="60000"/>
                    <a:lumOff val="40000"/>
                  </a:schemeClr>
                </a:solidFill>
                <a:latin typeface="+mj-lt"/>
              </a:rPr>
              <a:t>trouble de l’opposition avec provocation</a:t>
            </a:r>
          </a:p>
          <a:p>
            <a:endParaRPr lang="fr-FR" sz="2400" b="1">
              <a:solidFill>
                <a:schemeClr val="accent1">
                  <a:lumMod val="60000"/>
                  <a:lumOff val="40000"/>
                </a:schemeClr>
              </a:solidFill>
              <a:latin typeface="+mj-lt"/>
            </a:endParaRPr>
          </a:p>
          <a:p>
            <a:r>
              <a:rPr lang="fr-FR" sz="2400">
                <a:solidFill>
                  <a:schemeClr val="accent1">
                    <a:lumMod val="50000"/>
                  </a:schemeClr>
                </a:solidFill>
                <a:latin typeface="+mj-lt"/>
              </a:rPr>
              <a:t>Réalisation d’un </a:t>
            </a:r>
            <a:r>
              <a:rPr lang="fr-FR" sz="2400" b="1">
                <a:solidFill>
                  <a:schemeClr val="accent1">
                    <a:lumMod val="50000"/>
                  </a:schemeClr>
                </a:solidFill>
                <a:latin typeface="+mj-lt"/>
              </a:rPr>
              <a:t>WISC V </a:t>
            </a:r>
            <a:r>
              <a:rPr lang="fr-FR" sz="2400">
                <a:solidFill>
                  <a:schemeClr val="accent1">
                    <a:lumMod val="50000"/>
                  </a:schemeClr>
                </a:solidFill>
                <a:latin typeface="+mj-lt"/>
              </a:rPr>
              <a:t>à 9 ans et 2 mois : efficience intellectuelle normale</a:t>
            </a:r>
          </a:p>
          <a:p>
            <a:endParaRPr lang="fr-FR" sz="2400">
              <a:solidFill>
                <a:schemeClr val="accent1">
                  <a:lumMod val="50000"/>
                </a:schemeClr>
              </a:solidFill>
              <a:latin typeface="+mj-lt"/>
            </a:endParaRPr>
          </a:p>
          <a:p>
            <a:r>
              <a:rPr lang="fr-FR" sz="2400">
                <a:solidFill>
                  <a:schemeClr val="accent1">
                    <a:lumMod val="50000"/>
                  </a:schemeClr>
                </a:solidFill>
                <a:latin typeface="+mj-lt"/>
              </a:rPr>
              <a:t>Fin de CM2 : premier RDV au CRTLA du CHRU de Tours </a:t>
            </a:r>
          </a:p>
          <a:p>
            <a:pPr marL="285750" indent="-285750">
              <a:buFontTx/>
              <a:buChar char="-"/>
            </a:pPr>
            <a:r>
              <a:rPr lang="fr-FR" sz="2400" b="1">
                <a:solidFill>
                  <a:srgbClr val="7030A0"/>
                </a:solidFill>
                <a:latin typeface="+mj-lt"/>
              </a:rPr>
              <a:t>Critères DSM V </a:t>
            </a:r>
          </a:p>
          <a:p>
            <a:pPr lvl="1"/>
            <a:r>
              <a:rPr lang="fr-FR" sz="2400">
                <a:solidFill>
                  <a:schemeClr val="accent1">
                    <a:lumMod val="50000"/>
                  </a:schemeClr>
                </a:solidFill>
                <a:latin typeface="+mj-lt"/>
              </a:rPr>
              <a:t>9/9 de symptômes du déficit de l’attention </a:t>
            </a:r>
          </a:p>
          <a:p>
            <a:pPr lvl="1"/>
            <a:r>
              <a:rPr lang="fr-FR" sz="2400">
                <a:solidFill>
                  <a:schemeClr val="accent1">
                    <a:lumMod val="50000"/>
                  </a:schemeClr>
                </a:solidFill>
                <a:latin typeface="+mj-lt"/>
              </a:rPr>
              <a:t>7 à 8/9 des symptômes d’ hyperactivité et impulsivité</a:t>
            </a:r>
          </a:p>
          <a:p>
            <a:pPr marL="285750" indent="-285750">
              <a:buFontTx/>
              <a:buChar char="-"/>
            </a:pPr>
            <a:r>
              <a:rPr lang="fr-FR" sz="2400" b="1">
                <a:solidFill>
                  <a:srgbClr val="7030A0"/>
                </a:solidFill>
                <a:latin typeface="+mj-lt"/>
              </a:rPr>
              <a:t>Questionnaire de </a:t>
            </a:r>
            <a:r>
              <a:rPr lang="fr-FR" sz="2400" b="1" err="1">
                <a:solidFill>
                  <a:srgbClr val="7030A0"/>
                </a:solidFill>
                <a:latin typeface="+mj-lt"/>
              </a:rPr>
              <a:t>Conners</a:t>
            </a:r>
            <a:endParaRPr lang="fr-FR" sz="2400" b="1">
              <a:solidFill>
                <a:srgbClr val="7030A0"/>
              </a:solidFill>
              <a:latin typeface="+mj-lt"/>
            </a:endParaRPr>
          </a:p>
          <a:p>
            <a:endParaRPr lang="fr-FR">
              <a:solidFill>
                <a:schemeClr val="accent1">
                  <a:lumMod val="50000"/>
                </a:schemeClr>
              </a:solidFill>
              <a:latin typeface="+mj-lt"/>
            </a:endParaRPr>
          </a:p>
        </p:txBody>
      </p:sp>
      <p:graphicFrame>
        <p:nvGraphicFramePr>
          <p:cNvPr id="12" name="Tableau 12">
            <a:extLst>
              <a:ext uri="{FF2B5EF4-FFF2-40B4-BE49-F238E27FC236}">
                <a16:creationId xmlns:a16="http://schemas.microsoft.com/office/drawing/2014/main" id="{4A42E0FC-6836-4D07-B29B-6E1B3A641AEF}"/>
              </a:ext>
            </a:extLst>
          </p:cNvPr>
          <p:cNvGraphicFramePr>
            <a:graphicFrameLocks noGrp="1"/>
          </p:cNvGraphicFramePr>
          <p:nvPr>
            <p:extLst>
              <p:ext uri="{D42A27DB-BD31-4B8C-83A1-F6EECF244321}">
                <p14:modId xmlns:p14="http://schemas.microsoft.com/office/powerpoint/2010/main" val="3941942813"/>
              </p:ext>
            </p:extLst>
          </p:nvPr>
        </p:nvGraphicFramePr>
        <p:xfrm>
          <a:off x="6019104" y="4568190"/>
          <a:ext cx="5902994" cy="2269053"/>
        </p:xfrm>
        <a:graphic>
          <a:graphicData uri="http://schemas.openxmlformats.org/drawingml/2006/table">
            <a:tbl>
              <a:tblPr firstRow="1" bandRow="1">
                <a:tableStyleId>{5C22544A-7EE6-4342-B048-85BDC9FD1C3A}</a:tableStyleId>
              </a:tblPr>
              <a:tblGrid>
                <a:gridCol w="2983600">
                  <a:extLst>
                    <a:ext uri="{9D8B030D-6E8A-4147-A177-3AD203B41FA5}">
                      <a16:colId xmlns:a16="http://schemas.microsoft.com/office/drawing/2014/main" val="2190016189"/>
                    </a:ext>
                  </a:extLst>
                </a:gridCol>
                <a:gridCol w="2919394">
                  <a:extLst>
                    <a:ext uri="{9D8B030D-6E8A-4147-A177-3AD203B41FA5}">
                      <a16:colId xmlns:a16="http://schemas.microsoft.com/office/drawing/2014/main" val="3536156999"/>
                    </a:ext>
                  </a:extLst>
                </a:gridCol>
              </a:tblGrid>
              <a:tr h="348813">
                <a:tc>
                  <a:txBody>
                    <a:bodyPr/>
                    <a:lstStyle/>
                    <a:p>
                      <a:pPr algn="l"/>
                      <a:r>
                        <a:rPr lang="fr-FR" sz="1800" b="0" kern="1200">
                          <a:solidFill>
                            <a:schemeClr val="lt1"/>
                          </a:solidFill>
                          <a:effectLst/>
                          <a:latin typeface="+mj-lt"/>
                          <a:ea typeface="+mn-ea"/>
                          <a:cs typeface="+mn-cs"/>
                        </a:rPr>
                        <a:t>PARENTS</a:t>
                      </a:r>
                      <a:endParaRPr lang="fr-FR" sz="1800" b="0">
                        <a:latin typeface="+mj-lt"/>
                      </a:endParaRPr>
                    </a:p>
                  </a:txBody>
                  <a:tcPr>
                    <a:solidFill>
                      <a:srgbClr val="9148C8"/>
                    </a:solidFill>
                  </a:tcPr>
                </a:tc>
                <a:tc>
                  <a:txBody>
                    <a:bodyPr/>
                    <a:lstStyle/>
                    <a:p>
                      <a:pPr algn="l"/>
                      <a:r>
                        <a:rPr lang="fr-FR" sz="1800" b="0" kern="1200">
                          <a:solidFill>
                            <a:schemeClr val="lt1"/>
                          </a:solidFill>
                          <a:effectLst/>
                          <a:latin typeface="+mj-lt"/>
                          <a:ea typeface="+mn-ea"/>
                          <a:cs typeface="+mn-cs"/>
                        </a:rPr>
                        <a:t>ENSEIGNANTS</a:t>
                      </a:r>
                      <a:endParaRPr lang="fr-FR" sz="1800" b="0">
                        <a:latin typeface="+mj-lt"/>
                      </a:endParaRPr>
                    </a:p>
                  </a:txBody>
                  <a:tcPr>
                    <a:solidFill>
                      <a:srgbClr val="9148C8"/>
                    </a:solidFill>
                  </a:tcPr>
                </a:tc>
                <a:extLst>
                  <a:ext uri="{0D108BD9-81ED-4DB2-BD59-A6C34878D82A}">
                    <a16:rowId xmlns:a16="http://schemas.microsoft.com/office/drawing/2014/main" val="2867293839"/>
                  </a:ext>
                </a:extLst>
              </a:tr>
              <a:tr h="1290130">
                <a:tc>
                  <a:txBody>
                    <a:bodyPr/>
                    <a:lstStyle/>
                    <a:p>
                      <a:r>
                        <a:rPr lang="fr-FR" sz="1600" b="1" kern="1200">
                          <a:solidFill>
                            <a:schemeClr val="dk1"/>
                          </a:solidFill>
                          <a:effectLst/>
                          <a:latin typeface="+mj-lt"/>
                          <a:ea typeface="+mn-ea"/>
                          <a:cs typeface="+mn-cs"/>
                        </a:rPr>
                        <a:t>Troubles des conduites : 1.625 </a:t>
                      </a:r>
                    </a:p>
                    <a:p>
                      <a:r>
                        <a:rPr lang="fr-FR" sz="1600" b="1" kern="1200">
                          <a:solidFill>
                            <a:schemeClr val="dk1"/>
                          </a:solidFill>
                          <a:effectLst/>
                          <a:latin typeface="+mj-lt"/>
                          <a:ea typeface="+mn-ea"/>
                          <a:cs typeface="+mn-cs"/>
                        </a:rPr>
                        <a:t>Problèmes d’apprentissage : 3 </a:t>
                      </a:r>
                    </a:p>
                    <a:p>
                      <a:r>
                        <a:rPr lang="fr-FR" sz="1600" kern="1200">
                          <a:solidFill>
                            <a:schemeClr val="dk1"/>
                          </a:solidFill>
                          <a:effectLst/>
                          <a:latin typeface="+mj-lt"/>
                          <a:ea typeface="+mn-ea"/>
                          <a:cs typeface="+mn-cs"/>
                        </a:rPr>
                        <a:t>Manifestations psychosomatiques : 1.25</a:t>
                      </a:r>
                      <a:r>
                        <a:rPr lang="fr-FR" sz="1600" b="1" kern="1200">
                          <a:solidFill>
                            <a:schemeClr val="dk1"/>
                          </a:solidFill>
                          <a:effectLst/>
                          <a:latin typeface="+mj-lt"/>
                          <a:ea typeface="+mn-ea"/>
                          <a:cs typeface="+mn-cs"/>
                        </a:rPr>
                        <a:t> </a:t>
                      </a:r>
                      <a:endParaRPr lang="fr-FR" sz="1600" kern="1200">
                        <a:solidFill>
                          <a:schemeClr val="dk1"/>
                        </a:solidFill>
                        <a:effectLst/>
                        <a:latin typeface="+mj-lt"/>
                        <a:ea typeface="+mn-ea"/>
                        <a:cs typeface="+mn-cs"/>
                      </a:endParaRPr>
                    </a:p>
                    <a:p>
                      <a:r>
                        <a:rPr lang="fr-FR" sz="1600" b="1" kern="1200">
                          <a:solidFill>
                            <a:schemeClr val="dk1"/>
                          </a:solidFill>
                          <a:effectLst/>
                          <a:latin typeface="+mj-lt"/>
                          <a:ea typeface="+mn-ea"/>
                          <a:cs typeface="+mn-cs"/>
                        </a:rPr>
                        <a:t>Impulsivité : </a:t>
                      </a:r>
                      <a:r>
                        <a:rPr lang="fr-FR" sz="1600" b="1" i="0" kern="1200">
                          <a:solidFill>
                            <a:schemeClr val="dk1"/>
                          </a:solidFill>
                          <a:effectLst/>
                          <a:latin typeface="+mj-lt"/>
                          <a:ea typeface="+mn-ea"/>
                          <a:cs typeface="+mn-cs"/>
                        </a:rPr>
                        <a:t>2.5 </a:t>
                      </a:r>
                    </a:p>
                    <a:p>
                      <a:r>
                        <a:rPr lang="fr-FR" sz="1600" kern="1200">
                          <a:solidFill>
                            <a:schemeClr val="dk1"/>
                          </a:solidFill>
                          <a:effectLst/>
                          <a:latin typeface="+mj-lt"/>
                          <a:ea typeface="+mn-ea"/>
                          <a:cs typeface="+mn-cs"/>
                        </a:rPr>
                        <a:t>Anxiété : 1.25</a:t>
                      </a:r>
                      <a:r>
                        <a:rPr lang="fr-FR" sz="1600" b="1" kern="1200">
                          <a:solidFill>
                            <a:schemeClr val="dk1"/>
                          </a:solidFill>
                          <a:effectLst/>
                          <a:latin typeface="+mj-lt"/>
                          <a:ea typeface="+mn-ea"/>
                          <a:cs typeface="+mn-cs"/>
                        </a:rPr>
                        <a:t> </a:t>
                      </a:r>
                      <a:endParaRPr lang="fr-FR" sz="1600" kern="1200">
                        <a:solidFill>
                          <a:schemeClr val="dk1"/>
                        </a:solidFill>
                        <a:effectLst/>
                        <a:latin typeface="+mj-lt"/>
                        <a:ea typeface="+mn-ea"/>
                        <a:cs typeface="+mn-cs"/>
                      </a:endParaRPr>
                    </a:p>
                    <a:p>
                      <a:r>
                        <a:rPr lang="fr-FR" sz="1600" b="1" kern="1200">
                          <a:solidFill>
                            <a:schemeClr val="dk1"/>
                          </a:solidFill>
                          <a:effectLst/>
                          <a:latin typeface="+mj-lt"/>
                          <a:ea typeface="+mn-ea"/>
                          <a:cs typeface="+mn-cs"/>
                        </a:rPr>
                        <a:t>Index d’hyperactivité : 2.1 </a:t>
                      </a:r>
                      <a:endParaRPr lang="fr-FR" sz="1600" b="1">
                        <a:latin typeface="+mj-lt"/>
                      </a:endParaRPr>
                    </a:p>
                  </a:txBody>
                  <a:tcPr>
                    <a:solidFill>
                      <a:srgbClr val="E8D1FF"/>
                    </a:solidFill>
                  </a:tcPr>
                </a:tc>
                <a:tc>
                  <a:txBody>
                    <a:bodyPr/>
                    <a:lstStyle/>
                    <a:p>
                      <a:r>
                        <a:rPr lang="fr-FR" sz="1600" kern="1200">
                          <a:solidFill>
                            <a:schemeClr val="dk1"/>
                          </a:solidFill>
                          <a:effectLst/>
                          <a:latin typeface="+mj-lt"/>
                          <a:ea typeface="+mn-ea"/>
                          <a:cs typeface="+mn-cs"/>
                        </a:rPr>
                        <a:t>Troubles des conduites : </a:t>
                      </a:r>
                      <a:r>
                        <a:rPr lang="fr-FR" sz="1600" kern="1200" err="1">
                          <a:solidFill>
                            <a:schemeClr val="dk1"/>
                          </a:solidFill>
                          <a:effectLst/>
                          <a:latin typeface="+mj-lt"/>
                          <a:ea typeface="+mn-ea"/>
                          <a:cs typeface="+mn-cs"/>
                        </a:rPr>
                        <a:t>moy</a:t>
                      </a:r>
                      <a:r>
                        <a:rPr lang="fr-FR" sz="1600" kern="1200">
                          <a:solidFill>
                            <a:schemeClr val="dk1"/>
                          </a:solidFill>
                          <a:effectLst/>
                          <a:latin typeface="+mj-lt"/>
                          <a:ea typeface="+mn-ea"/>
                          <a:cs typeface="+mn-cs"/>
                        </a:rPr>
                        <a:t> = 0.84 </a:t>
                      </a:r>
                    </a:p>
                    <a:p>
                      <a:r>
                        <a:rPr lang="fr-FR" sz="1600" kern="1200">
                          <a:solidFill>
                            <a:schemeClr val="dk1"/>
                          </a:solidFill>
                          <a:effectLst/>
                          <a:latin typeface="+mj-lt"/>
                          <a:ea typeface="+mn-ea"/>
                          <a:cs typeface="+mn-cs"/>
                        </a:rPr>
                        <a:t>Hyperactivité : </a:t>
                      </a:r>
                      <a:r>
                        <a:rPr lang="fr-FR" sz="1600" kern="1200" err="1">
                          <a:solidFill>
                            <a:schemeClr val="dk1"/>
                          </a:solidFill>
                          <a:effectLst/>
                          <a:latin typeface="+mj-lt"/>
                          <a:ea typeface="+mn-ea"/>
                          <a:cs typeface="+mn-cs"/>
                        </a:rPr>
                        <a:t>moy</a:t>
                      </a:r>
                      <a:r>
                        <a:rPr lang="fr-FR" sz="1600" kern="1200">
                          <a:solidFill>
                            <a:schemeClr val="dk1"/>
                          </a:solidFill>
                          <a:effectLst/>
                          <a:latin typeface="+mj-lt"/>
                          <a:ea typeface="+mn-ea"/>
                          <a:cs typeface="+mn-cs"/>
                        </a:rPr>
                        <a:t> = 1.33 (</a:t>
                      </a:r>
                      <a:r>
                        <a:rPr lang="fr-FR" sz="1600" b="1" kern="1200">
                          <a:solidFill>
                            <a:schemeClr val="dk1"/>
                          </a:solidFill>
                          <a:effectLst/>
                          <a:latin typeface="+mj-lt"/>
                          <a:ea typeface="+mn-ea"/>
                          <a:cs typeface="+mn-cs"/>
                        </a:rPr>
                        <a:t>maths : 1.57</a:t>
                      </a:r>
                      <a:r>
                        <a:rPr lang="fr-FR" sz="1600" kern="1200">
                          <a:solidFill>
                            <a:schemeClr val="dk1"/>
                          </a:solidFill>
                          <a:effectLst/>
                          <a:latin typeface="+mj-lt"/>
                          <a:ea typeface="+mn-ea"/>
                          <a:cs typeface="+mn-cs"/>
                        </a:rPr>
                        <a:t>) </a:t>
                      </a:r>
                    </a:p>
                    <a:p>
                      <a:r>
                        <a:rPr lang="fr-FR" sz="1600" b="1" kern="1200">
                          <a:solidFill>
                            <a:schemeClr val="dk1"/>
                          </a:solidFill>
                          <a:effectLst/>
                          <a:latin typeface="+mj-lt"/>
                          <a:ea typeface="+mn-ea"/>
                          <a:cs typeface="+mn-cs"/>
                        </a:rPr>
                        <a:t>Immaturité-passivité : </a:t>
                      </a:r>
                      <a:r>
                        <a:rPr lang="fr-FR" sz="1600" b="1" kern="1200" err="1">
                          <a:solidFill>
                            <a:schemeClr val="dk1"/>
                          </a:solidFill>
                          <a:effectLst/>
                          <a:latin typeface="+mj-lt"/>
                          <a:ea typeface="+mn-ea"/>
                          <a:cs typeface="+mn-cs"/>
                        </a:rPr>
                        <a:t>moy</a:t>
                      </a:r>
                      <a:r>
                        <a:rPr lang="fr-FR" sz="1600" b="1" kern="1200">
                          <a:solidFill>
                            <a:schemeClr val="dk1"/>
                          </a:solidFill>
                          <a:effectLst/>
                          <a:latin typeface="+mj-lt"/>
                          <a:ea typeface="+mn-ea"/>
                          <a:cs typeface="+mn-cs"/>
                        </a:rPr>
                        <a:t> = 1.81 </a:t>
                      </a:r>
                    </a:p>
                    <a:p>
                      <a:r>
                        <a:rPr lang="fr-FR" sz="1600" b="1" kern="1200">
                          <a:solidFill>
                            <a:schemeClr val="dk1"/>
                          </a:solidFill>
                          <a:effectLst/>
                          <a:latin typeface="+mj-lt"/>
                          <a:ea typeface="+mn-ea"/>
                          <a:cs typeface="+mn-cs"/>
                        </a:rPr>
                        <a:t>Index d’hyperactivité : 1.65 </a:t>
                      </a:r>
                      <a:endParaRPr lang="fr-FR" sz="1600" b="1">
                        <a:latin typeface="+mj-lt"/>
                      </a:endParaRPr>
                    </a:p>
                  </a:txBody>
                  <a:tcPr>
                    <a:solidFill>
                      <a:srgbClr val="E8D1FF"/>
                    </a:solidFill>
                  </a:tcPr>
                </a:tc>
                <a:extLst>
                  <a:ext uri="{0D108BD9-81ED-4DB2-BD59-A6C34878D82A}">
                    <a16:rowId xmlns:a16="http://schemas.microsoft.com/office/drawing/2014/main" val="159415636"/>
                  </a:ext>
                </a:extLst>
              </a:tr>
              <a:tr h="348813">
                <a:tc>
                  <a:txBody>
                    <a:bodyPr/>
                    <a:lstStyle/>
                    <a:p>
                      <a:r>
                        <a:rPr lang="fr-FR" sz="1400" i="1">
                          <a:latin typeface="+mj-lt"/>
                        </a:rPr>
                        <a:t>Seuil de déficit : 1.5</a:t>
                      </a:r>
                    </a:p>
                  </a:txBody>
                  <a:tcPr>
                    <a:solidFill>
                      <a:schemeClr val="bg1"/>
                    </a:solidFill>
                  </a:tcPr>
                </a:tc>
                <a:tc>
                  <a:txBody>
                    <a:bodyPr/>
                    <a:lstStyle/>
                    <a:p>
                      <a:endParaRPr lang="fr-FR" sz="1600">
                        <a:latin typeface="+mj-lt"/>
                      </a:endParaRPr>
                    </a:p>
                  </a:txBody>
                  <a:tcPr>
                    <a:solidFill>
                      <a:schemeClr val="bg1"/>
                    </a:solidFill>
                  </a:tcPr>
                </a:tc>
                <a:extLst>
                  <a:ext uri="{0D108BD9-81ED-4DB2-BD59-A6C34878D82A}">
                    <a16:rowId xmlns:a16="http://schemas.microsoft.com/office/drawing/2014/main" val="2376694405"/>
                  </a:ext>
                </a:extLst>
              </a:tr>
            </a:tbl>
          </a:graphicData>
        </a:graphic>
      </p:graphicFrame>
    </p:spTree>
    <p:extLst>
      <p:ext uri="{BB962C8B-B14F-4D97-AF65-F5344CB8AC3E}">
        <p14:creationId xmlns:p14="http://schemas.microsoft.com/office/powerpoint/2010/main" val="5583873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C9D63C5-4633-4207-A92B-20C6C743179B}"/>
              </a:ext>
            </a:extLst>
          </p:cNvPr>
          <p:cNvSpPr>
            <a:spLocks noGrp="1" noChangeArrowheads="1"/>
          </p:cNvSpPr>
          <p:nvPr>
            <p:ph idx="1"/>
          </p:nvPr>
        </p:nvSpPr>
        <p:spPr>
          <a:xfrm>
            <a:off x="1915242" y="1227009"/>
            <a:ext cx="8229024" cy="6349627"/>
          </a:xfrm>
          <a:ln/>
        </p:spPr>
        <p:txBody>
          <a:bodyPr vert="horz" lIns="45720" tIns="20803" rIns="45720" bIns="45720" rtlCol="0">
            <a:normAutofit/>
          </a:bodyPr>
          <a:lstStyle/>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u="sng">
              <a:solidFill>
                <a:srgbClr val="009999"/>
              </a:solidFill>
            </a:endParaRPr>
          </a:p>
          <a:p>
            <a:pPr marL="391729" indent="-293797">
              <a:lnSpc>
                <a:spcPct val="102000"/>
              </a:lnSpc>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latin typeface="Calibri" panose="020F0502020204030204" pitchFamily="34" charset="0"/>
            </a:endParaRP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96"/>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359"/>
              <a:t> </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359"/>
              <a:t> </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359"/>
              <a:t> </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p:txBody>
      </p:sp>
      <p:sp>
        <p:nvSpPr>
          <p:cNvPr id="2" name="Espace réservé du numéro de diapositive 1">
            <a:extLst>
              <a:ext uri="{FF2B5EF4-FFF2-40B4-BE49-F238E27FC236}">
                <a16:creationId xmlns:a16="http://schemas.microsoft.com/office/drawing/2014/main" id="{960E4B45-4CA0-4259-B4EB-C96D43378FBA}"/>
              </a:ext>
            </a:extLst>
          </p:cNvPr>
          <p:cNvSpPr>
            <a:spLocks noGrp="1"/>
          </p:cNvSpPr>
          <p:nvPr>
            <p:ph type="sldNum" sz="quarter" idx="12"/>
          </p:nvPr>
        </p:nvSpPr>
        <p:spPr/>
        <p:txBody>
          <a:bodyPr/>
          <a:lstStyle/>
          <a:p>
            <a:pPr defTabSz="414772"/>
            <a:fld id="{6C579514-BFA3-4C51-BDAB-AAAD9C3D21A9}" type="slidenum">
              <a:rPr lang="fr-FR" altLang="de-DE">
                <a:solidFill>
                  <a:prstClr val="black">
                    <a:lumMod val="95000"/>
                    <a:lumOff val="5000"/>
                  </a:prstClr>
                </a:solidFill>
                <a:latin typeface="Tw Cen MT Condensed" panose="020B0606020104020203"/>
              </a:rPr>
              <a:pPr defTabSz="414772"/>
              <a:t>24</a:t>
            </a:fld>
            <a:endParaRPr lang="fr-FR" altLang="de-DE">
              <a:solidFill>
                <a:prstClr val="black">
                  <a:lumMod val="95000"/>
                  <a:lumOff val="5000"/>
                </a:prstClr>
              </a:solidFill>
              <a:latin typeface="Tw Cen MT Condensed" panose="020B0606020104020203"/>
            </a:endParaRPr>
          </a:p>
        </p:txBody>
      </p:sp>
      <p:sp>
        <p:nvSpPr>
          <p:cNvPr id="4" name="Titre 3">
            <a:extLst>
              <a:ext uri="{FF2B5EF4-FFF2-40B4-BE49-F238E27FC236}">
                <a16:creationId xmlns:a16="http://schemas.microsoft.com/office/drawing/2014/main" id="{573FBE65-86D4-41BE-86CA-A431FDFBB08C}"/>
              </a:ext>
            </a:extLst>
          </p:cNvPr>
          <p:cNvSpPr>
            <a:spLocks noGrp="1"/>
          </p:cNvSpPr>
          <p:nvPr>
            <p:ph type="title"/>
          </p:nvPr>
        </p:nvSpPr>
        <p:spPr>
          <a:xfrm>
            <a:off x="838199" y="469118"/>
            <a:ext cx="9720072" cy="1499616"/>
          </a:xfrm>
        </p:spPr>
        <p:txBody>
          <a:bodyPr>
            <a:normAutofit/>
          </a:bodyPr>
          <a:lstStyle/>
          <a:p>
            <a:r>
              <a:rPr lang="fr-FR" sz="3600">
                <a:solidFill>
                  <a:schemeClr val="accent1">
                    <a:lumMod val="75000"/>
                  </a:schemeClr>
                </a:solidFill>
                <a:latin typeface="Tw Cen MT"/>
              </a:rPr>
              <a:t>EVALUATION</a:t>
            </a:r>
            <a:r>
              <a:rPr lang="fr-FR" sz="3600">
                <a:solidFill>
                  <a:schemeClr val="accent1">
                    <a:lumMod val="75000"/>
                  </a:schemeClr>
                </a:solidFill>
              </a:rPr>
              <a:t> DE L’EFFICIENCE INTELLECTUELLE</a:t>
            </a:r>
          </a:p>
        </p:txBody>
      </p:sp>
      <p:graphicFrame>
        <p:nvGraphicFramePr>
          <p:cNvPr id="10" name="Tableau 4">
            <a:extLst>
              <a:ext uri="{FF2B5EF4-FFF2-40B4-BE49-F238E27FC236}">
                <a16:creationId xmlns:a16="http://schemas.microsoft.com/office/drawing/2014/main" id="{28A9FEF6-8974-4399-8B72-81FB474E7917}"/>
              </a:ext>
            </a:extLst>
          </p:cNvPr>
          <p:cNvGraphicFramePr>
            <a:graphicFrameLocks noGrp="1"/>
          </p:cNvGraphicFramePr>
          <p:nvPr>
            <p:extLst>
              <p:ext uri="{D42A27DB-BD31-4B8C-83A1-F6EECF244321}">
                <p14:modId xmlns:p14="http://schemas.microsoft.com/office/powerpoint/2010/main" val="2256551968"/>
              </p:ext>
            </p:extLst>
          </p:nvPr>
        </p:nvGraphicFramePr>
        <p:xfrm>
          <a:off x="849208" y="3982793"/>
          <a:ext cx="3071071" cy="1076960"/>
        </p:xfrm>
        <a:graphic>
          <a:graphicData uri="http://schemas.openxmlformats.org/drawingml/2006/table">
            <a:tbl>
              <a:tblPr firstRow="1" bandRow="1">
                <a:tableStyleId>{2D5ABB26-0587-4C30-8999-92F81FD0307C}</a:tableStyleId>
              </a:tblPr>
              <a:tblGrid>
                <a:gridCol w="2005669">
                  <a:extLst>
                    <a:ext uri="{9D8B030D-6E8A-4147-A177-3AD203B41FA5}">
                      <a16:colId xmlns:a16="http://schemas.microsoft.com/office/drawing/2014/main" val="3388340782"/>
                    </a:ext>
                  </a:extLst>
                </a:gridCol>
                <a:gridCol w="1065402">
                  <a:extLst>
                    <a:ext uri="{9D8B030D-6E8A-4147-A177-3AD203B41FA5}">
                      <a16:colId xmlns:a16="http://schemas.microsoft.com/office/drawing/2014/main" val="3947920397"/>
                    </a:ext>
                  </a:extLst>
                </a:gridCol>
              </a:tblGrid>
              <a:tr h="159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solidFill>
                            <a:schemeClr val="accent1">
                              <a:lumMod val="60000"/>
                              <a:lumOff val="40000"/>
                            </a:schemeClr>
                          </a:solidFill>
                          <a:latin typeface="+mj-lt"/>
                        </a:rPr>
                        <a:t>Indice de Compréhension Verbale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a:solidFill>
                            <a:schemeClr val="accent1">
                              <a:lumMod val="50000"/>
                            </a:schemeClr>
                          </a:solidFill>
                          <a:latin typeface="+mj-lt"/>
                        </a:rPr>
                        <a:t>NS = /19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6387495"/>
                  </a:ext>
                </a:extLst>
              </a:tr>
              <a:tr h="370840">
                <a:tc>
                  <a:txBody>
                    <a:bodyPr/>
                    <a:lstStyle/>
                    <a:p>
                      <a:r>
                        <a:rPr lang="fr-FR" sz="1600">
                          <a:solidFill>
                            <a:schemeClr val="accent1">
                              <a:lumMod val="50000"/>
                            </a:schemeClr>
                          </a:solidFill>
                          <a:latin typeface="+mj-lt"/>
                        </a:rPr>
                        <a:t>Similitudes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a:solidFill>
                            <a:schemeClr val="accent1">
                              <a:lumMod val="50000"/>
                            </a:schemeClr>
                          </a:solidFill>
                          <a:latin typeface="+mj-lt"/>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711748"/>
                  </a:ext>
                </a:extLst>
              </a:tr>
              <a:tr h="370840">
                <a:tc>
                  <a:txBody>
                    <a:bodyPr/>
                    <a:lstStyle/>
                    <a:p>
                      <a:r>
                        <a:rPr lang="fr-FR" sz="1600">
                          <a:solidFill>
                            <a:schemeClr val="accent1">
                              <a:lumMod val="50000"/>
                            </a:schemeClr>
                          </a:solidFill>
                          <a:latin typeface="+mj-lt"/>
                        </a:rPr>
                        <a:t>Vocabulaire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a:solidFill>
                            <a:schemeClr val="accent1">
                              <a:lumMod val="50000"/>
                            </a:schemeClr>
                          </a:solidFill>
                          <a:latin typeface="+mj-l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5154166"/>
                  </a:ext>
                </a:extLst>
              </a:tr>
            </a:tbl>
          </a:graphicData>
        </a:graphic>
      </p:graphicFrame>
      <p:graphicFrame>
        <p:nvGraphicFramePr>
          <p:cNvPr id="12" name="Tableau 11">
            <a:extLst>
              <a:ext uri="{FF2B5EF4-FFF2-40B4-BE49-F238E27FC236}">
                <a16:creationId xmlns:a16="http://schemas.microsoft.com/office/drawing/2014/main" id="{E75F8800-77B6-4A88-A7BF-87F007029F7D}"/>
              </a:ext>
            </a:extLst>
          </p:cNvPr>
          <p:cNvGraphicFramePr>
            <a:graphicFrameLocks noGrp="1"/>
          </p:cNvGraphicFramePr>
          <p:nvPr>
            <p:extLst>
              <p:ext uri="{D42A27DB-BD31-4B8C-83A1-F6EECF244321}">
                <p14:modId xmlns:p14="http://schemas.microsoft.com/office/powerpoint/2010/main" val="576386018"/>
              </p:ext>
            </p:extLst>
          </p:nvPr>
        </p:nvGraphicFramePr>
        <p:xfrm>
          <a:off x="838199" y="5416116"/>
          <a:ext cx="3082080" cy="1102490"/>
        </p:xfrm>
        <a:graphic>
          <a:graphicData uri="http://schemas.openxmlformats.org/drawingml/2006/table">
            <a:tbl>
              <a:tblPr firstRow="1" bandRow="1">
                <a:tableStyleId>{2D5ABB26-0587-4C30-8999-92F81FD0307C}</a:tableStyleId>
              </a:tblPr>
              <a:tblGrid>
                <a:gridCol w="2008288">
                  <a:extLst>
                    <a:ext uri="{9D8B030D-6E8A-4147-A177-3AD203B41FA5}">
                      <a16:colId xmlns:a16="http://schemas.microsoft.com/office/drawing/2014/main" val="3388340782"/>
                    </a:ext>
                  </a:extLst>
                </a:gridCol>
                <a:gridCol w="1073792">
                  <a:extLst>
                    <a:ext uri="{9D8B030D-6E8A-4147-A177-3AD203B41FA5}">
                      <a16:colId xmlns:a16="http://schemas.microsoft.com/office/drawing/2014/main" val="3947920397"/>
                    </a:ext>
                  </a:extLst>
                </a:gridCol>
              </a:tblGrid>
              <a:tr h="3608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a:solidFill>
                            <a:schemeClr val="accent1">
                              <a:lumMod val="60000"/>
                              <a:lumOff val="40000"/>
                            </a:schemeClr>
                          </a:solidFill>
                          <a:latin typeface="+mj-lt"/>
                        </a:rPr>
                        <a:t>Indice de Mémoire de Travail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a:solidFill>
                            <a:schemeClr val="accent1">
                              <a:lumMod val="50000"/>
                            </a:schemeClr>
                          </a:solidFill>
                          <a:latin typeface="+mj-lt"/>
                        </a:rPr>
                        <a:t>NS = /19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6387495"/>
                  </a:ext>
                </a:extLst>
              </a:tr>
              <a:tr h="370840">
                <a:tc>
                  <a:txBody>
                    <a:bodyPr/>
                    <a:lstStyle/>
                    <a:p>
                      <a:r>
                        <a:rPr lang="fr-FR" sz="1600">
                          <a:solidFill>
                            <a:schemeClr val="accent1">
                              <a:lumMod val="50000"/>
                            </a:schemeClr>
                          </a:solidFill>
                          <a:latin typeface="+mj-lt"/>
                        </a:rPr>
                        <a:t>Mémoire des chiffres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a:solidFill>
                            <a:schemeClr val="accent1">
                              <a:lumMod val="50000"/>
                            </a:schemeClr>
                          </a:solidFill>
                          <a:latin typeface="+mj-lt"/>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711748"/>
                  </a:ext>
                </a:extLst>
              </a:tr>
              <a:tr h="370840">
                <a:tc>
                  <a:txBody>
                    <a:bodyPr/>
                    <a:lstStyle/>
                    <a:p>
                      <a:r>
                        <a:rPr lang="fr-FR" sz="1600" kern="1200">
                          <a:solidFill>
                            <a:schemeClr val="accent1">
                              <a:lumMod val="50000"/>
                            </a:schemeClr>
                          </a:solidFill>
                          <a:latin typeface="+mj-lt"/>
                          <a:ea typeface="+mn-ea"/>
                          <a:cs typeface="+mn-cs"/>
                        </a:rPr>
                        <a:t>Mémoire des images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a:solidFill>
                            <a:schemeClr val="accent1">
                              <a:lumMod val="50000"/>
                            </a:schemeClr>
                          </a:solidFill>
                          <a:latin typeface="+mj-lt"/>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5154166"/>
                  </a:ext>
                </a:extLst>
              </a:tr>
            </a:tbl>
          </a:graphicData>
        </a:graphic>
      </p:graphicFrame>
      <p:graphicFrame>
        <p:nvGraphicFramePr>
          <p:cNvPr id="13" name="Tableau 12">
            <a:extLst>
              <a:ext uri="{FF2B5EF4-FFF2-40B4-BE49-F238E27FC236}">
                <a16:creationId xmlns:a16="http://schemas.microsoft.com/office/drawing/2014/main" id="{82476411-3787-41C2-91E8-D0ACD3D9FB85}"/>
              </a:ext>
            </a:extLst>
          </p:cNvPr>
          <p:cNvGraphicFramePr>
            <a:graphicFrameLocks noGrp="1"/>
          </p:cNvGraphicFramePr>
          <p:nvPr>
            <p:extLst>
              <p:ext uri="{D42A27DB-BD31-4B8C-83A1-F6EECF244321}">
                <p14:modId xmlns:p14="http://schemas.microsoft.com/office/powerpoint/2010/main" val="3100323085"/>
              </p:ext>
            </p:extLst>
          </p:nvPr>
        </p:nvGraphicFramePr>
        <p:xfrm>
          <a:off x="4291607" y="5358185"/>
          <a:ext cx="3082080" cy="1112520"/>
        </p:xfrm>
        <a:graphic>
          <a:graphicData uri="http://schemas.openxmlformats.org/drawingml/2006/table">
            <a:tbl>
              <a:tblPr firstRow="1" bandRow="1">
                <a:tableStyleId>{2D5ABB26-0587-4C30-8999-92F81FD0307C}</a:tableStyleId>
              </a:tblPr>
              <a:tblGrid>
                <a:gridCol w="2067248">
                  <a:extLst>
                    <a:ext uri="{9D8B030D-6E8A-4147-A177-3AD203B41FA5}">
                      <a16:colId xmlns:a16="http://schemas.microsoft.com/office/drawing/2014/main" val="3388340782"/>
                    </a:ext>
                  </a:extLst>
                </a:gridCol>
                <a:gridCol w="1014832">
                  <a:extLst>
                    <a:ext uri="{9D8B030D-6E8A-4147-A177-3AD203B41FA5}">
                      <a16:colId xmlns:a16="http://schemas.microsoft.com/office/drawing/2014/main" val="394792039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a:solidFill>
                            <a:schemeClr val="accent1">
                              <a:lumMod val="60000"/>
                              <a:lumOff val="40000"/>
                            </a:schemeClr>
                          </a:solidFill>
                          <a:latin typeface="+mj-lt"/>
                        </a:rPr>
                        <a:t>Indice de Vitesse de Traitement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a:solidFill>
                            <a:schemeClr val="accent1">
                              <a:lumMod val="50000"/>
                            </a:schemeClr>
                          </a:solidFill>
                          <a:latin typeface="+mj-lt"/>
                        </a:rPr>
                        <a:t>NS = /19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6387495"/>
                  </a:ext>
                </a:extLst>
              </a:tr>
              <a:tr h="370840">
                <a:tc>
                  <a:txBody>
                    <a:bodyPr/>
                    <a:lstStyle/>
                    <a:p>
                      <a:r>
                        <a:rPr lang="fr-FR" sz="1600">
                          <a:solidFill>
                            <a:schemeClr val="accent1">
                              <a:lumMod val="50000"/>
                            </a:schemeClr>
                          </a:solidFill>
                          <a:latin typeface="+mj-lt"/>
                        </a:rPr>
                        <a:t>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a:solidFill>
                            <a:schemeClr val="accent1">
                              <a:lumMod val="50000"/>
                            </a:schemeClr>
                          </a:solidFill>
                          <a:latin typeface="+mj-lt"/>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711748"/>
                  </a:ext>
                </a:extLst>
              </a:tr>
              <a:tr h="370840">
                <a:tc>
                  <a:txBody>
                    <a:bodyPr/>
                    <a:lstStyle/>
                    <a:p>
                      <a:r>
                        <a:rPr lang="fr-FR" sz="1600">
                          <a:solidFill>
                            <a:schemeClr val="accent1">
                              <a:lumMod val="50000"/>
                            </a:schemeClr>
                          </a:solidFill>
                          <a:latin typeface="+mj-lt"/>
                        </a:rPr>
                        <a:t>Symboles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a:solidFill>
                            <a:schemeClr val="accent1">
                              <a:lumMod val="50000"/>
                            </a:schemeClr>
                          </a:solidFill>
                          <a:latin typeface="+mj-lt"/>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5154166"/>
                  </a:ext>
                </a:extLst>
              </a:tr>
            </a:tbl>
          </a:graphicData>
        </a:graphic>
      </p:graphicFrame>
      <p:sp>
        <p:nvSpPr>
          <p:cNvPr id="6" name="ZoneTexte 5">
            <a:extLst>
              <a:ext uri="{FF2B5EF4-FFF2-40B4-BE49-F238E27FC236}">
                <a16:creationId xmlns:a16="http://schemas.microsoft.com/office/drawing/2014/main" id="{F7E97245-5785-4E29-B2F9-7017FB9B5C3C}"/>
              </a:ext>
            </a:extLst>
          </p:cNvPr>
          <p:cNvSpPr txBox="1"/>
          <p:nvPr/>
        </p:nvSpPr>
        <p:spPr>
          <a:xfrm>
            <a:off x="827191" y="1638543"/>
            <a:ext cx="6741682" cy="2123658"/>
          </a:xfrm>
          <a:prstGeom prst="rect">
            <a:avLst/>
          </a:prstGeom>
          <a:noFill/>
        </p:spPr>
        <p:txBody>
          <a:bodyPr wrap="square" rtlCol="0">
            <a:spAutoFit/>
          </a:bodyPr>
          <a:lstStyle/>
          <a:p>
            <a:r>
              <a:rPr lang="fr-FR" sz="2200" b="1">
                <a:solidFill>
                  <a:schemeClr val="accent1">
                    <a:lumMod val="50000"/>
                  </a:schemeClr>
                </a:solidFill>
                <a:latin typeface="+mj-lt"/>
              </a:rPr>
              <a:t>Âge : 9 ans et 2 mois - </a:t>
            </a:r>
            <a:r>
              <a:rPr lang="fr-FR" sz="2200" b="1">
                <a:solidFill>
                  <a:srgbClr val="7030A0"/>
                </a:solidFill>
                <a:latin typeface="+mj-lt"/>
              </a:rPr>
              <a:t>WISC V : </a:t>
            </a:r>
            <a:r>
              <a:rPr lang="fr-FR" sz="2200">
                <a:solidFill>
                  <a:schemeClr val="accent1">
                    <a:lumMod val="50000"/>
                  </a:schemeClr>
                </a:solidFill>
                <a:latin typeface="+mj-lt"/>
              </a:rPr>
              <a:t>QI Total : 112 (niveau moyen fort)</a:t>
            </a:r>
            <a:endParaRPr lang="fr-FR" sz="2200" b="1">
              <a:solidFill>
                <a:schemeClr val="accent1">
                  <a:lumMod val="60000"/>
                  <a:lumOff val="40000"/>
                </a:schemeClr>
              </a:solidFill>
              <a:latin typeface="+mj-lt"/>
            </a:endParaRPr>
          </a:p>
          <a:p>
            <a:pPr marL="285750" indent="-285750">
              <a:buFont typeface="Tw Cen MT Condensed" panose="020B0606020104020203" pitchFamily="34" charset="0"/>
              <a:buChar char="-"/>
            </a:pPr>
            <a:r>
              <a:rPr lang="fr-FR" sz="2200">
                <a:solidFill>
                  <a:schemeClr val="accent1">
                    <a:lumMod val="60000"/>
                    <a:lumOff val="40000"/>
                  </a:schemeClr>
                </a:solidFill>
                <a:latin typeface="+mj-lt"/>
              </a:rPr>
              <a:t>Indice de Compréhension Verbale </a:t>
            </a:r>
            <a:r>
              <a:rPr lang="fr-FR" sz="2200">
                <a:solidFill>
                  <a:schemeClr val="accent1">
                    <a:lumMod val="50000"/>
                  </a:schemeClr>
                </a:solidFill>
                <a:latin typeface="+mj-lt"/>
              </a:rPr>
              <a:t>= 108 (niveau moyen)</a:t>
            </a:r>
          </a:p>
          <a:p>
            <a:pPr marL="285750" indent="-285750">
              <a:buFont typeface="Tw Cen MT Condensed" panose="020B0606020104020203" pitchFamily="34" charset="0"/>
              <a:buChar char="-"/>
            </a:pPr>
            <a:r>
              <a:rPr lang="fr-FR" sz="2200">
                <a:solidFill>
                  <a:schemeClr val="accent1">
                    <a:lumMod val="60000"/>
                    <a:lumOff val="40000"/>
                  </a:schemeClr>
                </a:solidFill>
                <a:effectLst/>
                <a:latin typeface="+mj-lt"/>
                <a:ea typeface="Times New Roman" panose="02020603050405020304" pitchFamily="18" charset="0"/>
                <a:cs typeface="Arial" panose="020B0604020202020204" pitchFamily="34" charset="0"/>
              </a:rPr>
              <a:t>Indice visuospatial </a:t>
            </a:r>
            <a:r>
              <a:rPr lang="fr-FR" sz="2200">
                <a:solidFill>
                  <a:schemeClr val="accent1">
                    <a:lumMod val="50000"/>
                  </a:schemeClr>
                </a:solidFill>
                <a:effectLst/>
                <a:latin typeface="+mj-lt"/>
                <a:ea typeface="Times New Roman" panose="02020603050405020304" pitchFamily="18" charset="0"/>
                <a:cs typeface="Arial" panose="020B0604020202020204" pitchFamily="34" charset="0"/>
              </a:rPr>
              <a:t>= 105 (</a:t>
            </a:r>
            <a:r>
              <a:rPr lang="fr-FR" sz="2200">
                <a:solidFill>
                  <a:schemeClr val="accent1">
                    <a:lumMod val="50000"/>
                  </a:schemeClr>
                </a:solidFill>
                <a:latin typeface="+mj-lt"/>
              </a:rPr>
              <a:t>niveau moyen</a:t>
            </a:r>
            <a:r>
              <a:rPr lang="fr-FR" sz="2200">
                <a:solidFill>
                  <a:schemeClr val="accent1">
                    <a:lumMod val="50000"/>
                  </a:schemeClr>
                </a:solidFill>
                <a:effectLst/>
                <a:latin typeface="+mj-lt"/>
                <a:ea typeface="Times New Roman" panose="02020603050405020304" pitchFamily="18" charset="0"/>
                <a:cs typeface="Arial" panose="020B0604020202020204" pitchFamily="34" charset="0"/>
              </a:rPr>
              <a:t>) </a:t>
            </a:r>
          </a:p>
          <a:p>
            <a:pPr marL="285750" indent="-285750">
              <a:buFont typeface="Tw Cen MT Condensed" panose="020B0606020104020203" pitchFamily="34" charset="0"/>
              <a:buChar char="-"/>
            </a:pPr>
            <a:r>
              <a:rPr lang="fr-FR" sz="2200">
                <a:solidFill>
                  <a:schemeClr val="accent1">
                    <a:lumMod val="60000"/>
                    <a:lumOff val="40000"/>
                  </a:schemeClr>
                </a:solidFill>
                <a:effectLst/>
                <a:latin typeface="+mj-lt"/>
                <a:ea typeface="Times New Roman" panose="02020603050405020304" pitchFamily="18" charset="0"/>
                <a:cs typeface="Arial" panose="020B0604020202020204" pitchFamily="34" charset="0"/>
              </a:rPr>
              <a:t>Indice de Raisonnement Fluide </a:t>
            </a:r>
            <a:r>
              <a:rPr lang="fr-FR" sz="2200">
                <a:solidFill>
                  <a:schemeClr val="accent1">
                    <a:lumMod val="50000"/>
                  </a:schemeClr>
                </a:solidFill>
                <a:effectLst/>
                <a:latin typeface="+mj-lt"/>
                <a:ea typeface="Times New Roman" panose="02020603050405020304" pitchFamily="18" charset="0"/>
                <a:cs typeface="Arial" panose="020B0604020202020204" pitchFamily="34" charset="0"/>
              </a:rPr>
              <a:t>= 112 (</a:t>
            </a:r>
            <a:r>
              <a:rPr lang="fr-FR" sz="2200">
                <a:solidFill>
                  <a:schemeClr val="accent1">
                    <a:lumMod val="50000"/>
                  </a:schemeClr>
                </a:solidFill>
                <a:latin typeface="+mj-lt"/>
              </a:rPr>
              <a:t>niveau moyen fort</a:t>
            </a:r>
            <a:r>
              <a:rPr lang="fr-FR" sz="2200">
                <a:solidFill>
                  <a:schemeClr val="accent1">
                    <a:lumMod val="50000"/>
                  </a:schemeClr>
                </a:solidFill>
                <a:effectLst/>
                <a:latin typeface="+mj-lt"/>
                <a:ea typeface="Times New Roman" panose="02020603050405020304" pitchFamily="18" charset="0"/>
                <a:cs typeface="Arial" panose="020B0604020202020204" pitchFamily="34" charset="0"/>
              </a:rPr>
              <a:t>) </a:t>
            </a:r>
          </a:p>
          <a:p>
            <a:pPr marL="285750" indent="-285750">
              <a:buFont typeface="Tw Cen MT Condensed" panose="020B0606020104020203" pitchFamily="34" charset="0"/>
              <a:buChar char="-"/>
            </a:pPr>
            <a:r>
              <a:rPr lang="fr-FR" sz="2200">
                <a:solidFill>
                  <a:schemeClr val="accent1">
                    <a:lumMod val="60000"/>
                    <a:lumOff val="40000"/>
                  </a:schemeClr>
                </a:solidFill>
                <a:latin typeface="+mj-lt"/>
              </a:rPr>
              <a:t>Indice de Mémoire de Travail </a:t>
            </a:r>
            <a:r>
              <a:rPr lang="fr-FR" sz="2200">
                <a:solidFill>
                  <a:schemeClr val="accent1">
                    <a:lumMod val="50000"/>
                  </a:schemeClr>
                </a:solidFill>
                <a:latin typeface="+mj-lt"/>
              </a:rPr>
              <a:t>= 112 (niveau moyen fort)</a:t>
            </a:r>
          </a:p>
          <a:p>
            <a:pPr marL="285750" indent="-285750">
              <a:buFont typeface="Tw Cen MT Condensed" panose="020B0606020104020203" pitchFamily="34" charset="0"/>
              <a:buChar char="-"/>
            </a:pPr>
            <a:r>
              <a:rPr lang="fr-FR" sz="2200">
                <a:solidFill>
                  <a:schemeClr val="accent1">
                    <a:lumMod val="60000"/>
                    <a:lumOff val="40000"/>
                  </a:schemeClr>
                </a:solidFill>
                <a:latin typeface="+mj-lt"/>
              </a:rPr>
              <a:t>Indice de Vitesse de Traitement </a:t>
            </a:r>
            <a:r>
              <a:rPr lang="fr-FR" sz="2200">
                <a:solidFill>
                  <a:schemeClr val="accent1">
                    <a:lumMod val="50000"/>
                  </a:schemeClr>
                </a:solidFill>
                <a:latin typeface="+mj-lt"/>
              </a:rPr>
              <a:t>= 111 (niveau moyen fort)</a:t>
            </a:r>
          </a:p>
        </p:txBody>
      </p:sp>
      <p:graphicFrame>
        <p:nvGraphicFramePr>
          <p:cNvPr id="14" name="Tableau 13">
            <a:extLst>
              <a:ext uri="{FF2B5EF4-FFF2-40B4-BE49-F238E27FC236}">
                <a16:creationId xmlns:a16="http://schemas.microsoft.com/office/drawing/2014/main" id="{B1325D71-626E-4BBE-8736-C4034B6F7A84}"/>
              </a:ext>
            </a:extLst>
          </p:cNvPr>
          <p:cNvGraphicFramePr>
            <a:graphicFrameLocks noGrp="1"/>
          </p:cNvGraphicFramePr>
          <p:nvPr>
            <p:extLst>
              <p:ext uri="{D42A27DB-BD31-4B8C-83A1-F6EECF244321}">
                <p14:modId xmlns:p14="http://schemas.microsoft.com/office/powerpoint/2010/main" val="1548211575"/>
              </p:ext>
            </p:extLst>
          </p:nvPr>
        </p:nvGraphicFramePr>
        <p:xfrm>
          <a:off x="4291607" y="3947233"/>
          <a:ext cx="3082080" cy="1112520"/>
        </p:xfrm>
        <a:graphic>
          <a:graphicData uri="http://schemas.openxmlformats.org/drawingml/2006/table">
            <a:tbl>
              <a:tblPr firstRow="1" bandRow="1">
                <a:tableStyleId>{2D5ABB26-0587-4C30-8999-92F81FD0307C}</a:tableStyleId>
              </a:tblPr>
              <a:tblGrid>
                <a:gridCol w="2067248">
                  <a:extLst>
                    <a:ext uri="{9D8B030D-6E8A-4147-A177-3AD203B41FA5}">
                      <a16:colId xmlns:a16="http://schemas.microsoft.com/office/drawing/2014/main" val="3388340782"/>
                    </a:ext>
                  </a:extLst>
                </a:gridCol>
                <a:gridCol w="1014832">
                  <a:extLst>
                    <a:ext uri="{9D8B030D-6E8A-4147-A177-3AD203B41FA5}">
                      <a16:colId xmlns:a16="http://schemas.microsoft.com/office/drawing/2014/main" val="394792039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a:solidFill>
                            <a:schemeClr val="accent1">
                              <a:lumMod val="60000"/>
                              <a:lumOff val="40000"/>
                            </a:schemeClr>
                          </a:solidFill>
                          <a:latin typeface="+mj-lt"/>
                        </a:rPr>
                        <a:t>Indice visuospatial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a:solidFill>
                            <a:schemeClr val="accent1">
                              <a:lumMod val="50000"/>
                            </a:schemeClr>
                          </a:solidFill>
                          <a:latin typeface="+mj-lt"/>
                        </a:rPr>
                        <a:t>NS = /19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6387495"/>
                  </a:ext>
                </a:extLst>
              </a:tr>
              <a:tr h="370840">
                <a:tc>
                  <a:txBody>
                    <a:bodyPr/>
                    <a:lstStyle/>
                    <a:p>
                      <a:r>
                        <a:rPr lang="fr-FR" sz="1600">
                          <a:solidFill>
                            <a:schemeClr val="accent1">
                              <a:lumMod val="50000"/>
                            </a:schemeClr>
                          </a:solidFill>
                          <a:latin typeface="+mj-lt"/>
                        </a:rPr>
                        <a:t>Cubes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a:solidFill>
                            <a:schemeClr val="accent1">
                              <a:lumMod val="50000"/>
                            </a:schemeClr>
                          </a:solidFill>
                          <a:latin typeface="+mj-lt"/>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711748"/>
                  </a:ext>
                </a:extLst>
              </a:tr>
              <a:tr h="370840">
                <a:tc>
                  <a:txBody>
                    <a:bodyPr/>
                    <a:lstStyle/>
                    <a:p>
                      <a:r>
                        <a:rPr lang="fr-FR" sz="1600">
                          <a:solidFill>
                            <a:schemeClr val="accent1">
                              <a:lumMod val="50000"/>
                            </a:schemeClr>
                          </a:solidFill>
                          <a:latin typeface="+mj-lt"/>
                        </a:rPr>
                        <a:t>Puzzles visuels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a:solidFill>
                            <a:schemeClr val="accent1">
                              <a:lumMod val="50000"/>
                            </a:schemeClr>
                          </a:solidFill>
                          <a:latin typeface="+mj-lt"/>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5154166"/>
                  </a:ext>
                </a:extLst>
              </a:tr>
            </a:tbl>
          </a:graphicData>
        </a:graphic>
      </p:graphicFrame>
      <p:graphicFrame>
        <p:nvGraphicFramePr>
          <p:cNvPr id="15" name="Tableau 14">
            <a:extLst>
              <a:ext uri="{FF2B5EF4-FFF2-40B4-BE49-F238E27FC236}">
                <a16:creationId xmlns:a16="http://schemas.microsoft.com/office/drawing/2014/main" id="{4C850175-D9D9-4734-B6EF-DB52EC35B684}"/>
              </a:ext>
            </a:extLst>
          </p:cNvPr>
          <p:cNvGraphicFramePr>
            <a:graphicFrameLocks noGrp="1"/>
          </p:cNvGraphicFramePr>
          <p:nvPr>
            <p:extLst>
              <p:ext uri="{D42A27DB-BD31-4B8C-83A1-F6EECF244321}">
                <p14:modId xmlns:p14="http://schemas.microsoft.com/office/powerpoint/2010/main" val="1772634497"/>
              </p:ext>
            </p:extLst>
          </p:nvPr>
        </p:nvGraphicFramePr>
        <p:xfrm>
          <a:off x="7745015" y="3947233"/>
          <a:ext cx="3082080" cy="1112520"/>
        </p:xfrm>
        <a:graphic>
          <a:graphicData uri="http://schemas.openxmlformats.org/drawingml/2006/table">
            <a:tbl>
              <a:tblPr firstRow="1" bandRow="1">
                <a:tableStyleId>{2D5ABB26-0587-4C30-8999-92F81FD0307C}</a:tableStyleId>
              </a:tblPr>
              <a:tblGrid>
                <a:gridCol w="2067248">
                  <a:extLst>
                    <a:ext uri="{9D8B030D-6E8A-4147-A177-3AD203B41FA5}">
                      <a16:colId xmlns:a16="http://schemas.microsoft.com/office/drawing/2014/main" val="3388340782"/>
                    </a:ext>
                  </a:extLst>
                </a:gridCol>
                <a:gridCol w="1014832">
                  <a:extLst>
                    <a:ext uri="{9D8B030D-6E8A-4147-A177-3AD203B41FA5}">
                      <a16:colId xmlns:a16="http://schemas.microsoft.com/office/drawing/2014/main" val="394792039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a:solidFill>
                            <a:schemeClr val="accent1">
                              <a:lumMod val="60000"/>
                              <a:lumOff val="40000"/>
                            </a:schemeClr>
                          </a:solidFill>
                          <a:latin typeface="+mj-lt"/>
                          <a:ea typeface="+mn-ea"/>
                          <a:cs typeface="+mn-cs"/>
                        </a:rPr>
                        <a:t>Indice de Raisonnement Fluide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a:solidFill>
                            <a:schemeClr val="accent1">
                              <a:lumMod val="50000"/>
                            </a:schemeClr>
                          </a:solidFill>
                          <a:latin typeface="+mj-lt"/>
                        </a:rPr>
                        <a:t>NS = /19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6387495"/>
                  </a:ext>
                </a:extLst>
              </a:tr>
              <a:tr h="370840">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lang="fr-FR" sz="1600" kern="1200">
                          <a:solidFill>
                            <a:schemeClr val="accent1">
                              <a:lumMod val="50000"/>
                            </a:schemeClr>
                          </a:solidFill>
                          <a:latin typeface="+mj-lt"/>
                          <a:ea typeface="+mn-ea"/>
                          <a:cs typeface="+mn-cs"/>
                        </a:rPr>
                        <a:t>Matrice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a:solidFill>
                            <a:schemeClr val="accent1">
                              <a:lumMod val="50000"/>
                            </a:schemeClr>
                          </a:solidFill>
                          <a:latin typeface="+mj-lt"/>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711748"/>
                  </a:ext>
                </a:extLst>
              </a:tr>
              <a:tr h="370840">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lang="fr-FR" sz="1600" kern="1200">
                          <a:solidFill>
                            <a:schemeClr val="accent1">
                              <a:lumMod val="50000"/>
                            </a:schemeClr>
                          </a:solidFill>
                          <a:latin typeface="+mj-lt"/>
                          <a:ea typeface="+mn-ea"/>
                          <a:cs typeface="+mn-cs"/>
                        </a:rPr>
                        <a:t>Balances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a:solidFill>
                            <a:schemeClr val="accent1">
                              <a:lumMod val="50000"/>
                            </a:schemeClr>
                          </a:solidFill>
                          <a:latin typeface="+mj-lt"/>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5154166"/>
                  </a:ext>
                </a:extLst>
              </a:tr>
            </a:tbl>
          </a:graphicData>
        </a:graphic>
      </p:graphicFrame>
    </p:spTree>
    <p:extLst>
      <p:ext uri="{BB962C8B-B14F-4D97-AF65-F5344CB8AC3E}">
        <p14:creationId xmlns:p14="http://schemas.microsoft.com/office/powerpoint/2010/main" val="35801552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4A2004-860E-469B-A4F2-745B9AE59431}"/>
              </a:ext>
            </a:extLst>
          </p:cNvPr>
          <p:cNvSpPr>
            <a:spLocks noGrp="1"/>
          </p:cNvSpPr>
          <p:nvPr>
            <p:ph type="title"/>
          </p:nvPr>
        </p:nvSpPr>
        <p:spPr/>
        <p:txBody>
          <a:bodyPr>
            <a:normAutofit/>
          </a:bodyPr>
          <a:lstStyle/>
          <a:p>
            <a:r>
              <a:rPr lang="fr-FR" sz="3600">
                <a:solidFill>
                  <a:schemeClr val="accent1">
                    <a:lumMod val="75000"/>
                  </a:schemeClr>
                </a:solidFill>
              </a:rPr>
              <a:t>EVALUATION DES FONCTIONS ATTENTIONNELLES</a:t>
            </a:r>
          </a:p>
        </p:txBody>
      </p:sp>
      <p:sp>
        <p:nvSpPr>
          <p:cNvPr id="3" name="Espace réservé du contenu 2">
            <a:extLst>
              <a:ext uri="{FF2B5EF4-FFF2-40B4-BE49-F238E27FC236}">
                <a16:creationId xmlns:a16="http://schemas.microsoft.com/office/drawing/2014/main" id="{C646A970-929B-4A66-8445-932676B7407D}"/>
              </a:ext>
            </a:extLst>
          </p:cNvPr>
          <p:cNvSpPr>
            <a:spLocks noGrp="1"/>
          </p:cNvSpPr>
          <p:nvPr>
            <p:ph idx="1"/>
          </p:nvPr>
        </p:nvSpPr>
        <p:spPr>
          <a:xfrm>
            <a:off x="1024127" y="1861678"/>
            <a:ext cx="9720073" cy="4305070"/>
          </a:xfrm>
        </p:spPr>
        <p:txBody>
          <a:bodyPr vert="horz" lIns="45720" tIns="45720" rIns="45720" bIns="45720" rtlCol="0" anchor="t">
            <a:noAutofit/>
          </a:bodyPr>
          <a:lstStyle/>
          <a:p>
            <a:pPr marL="0" indent="0">
              <a:buNone/>
            </a:pPr>
            <a:r>
              <a:rPr lang="fr-FR" sz="2800" b="1">
                <a:solidFill>
                  <a:srgbClr val="7030A0"/>
                </a:solidFill>
                <a:latin typeface="+mj-lt"/>
              </a:rPr>
              <a:t>TEA-</a:t>
            </a:r>
            <a:r>
              <a:rPr lang="fr-FR" sz="2800" b="1" err="1">
                <a:solidFill>
                  <a:srgbClr val="7030A0"/>
                </a:solidFill>
                <a:latin typeface="+mj-lt"/>
              </a:rPr>
              <a:t>ch</a:t>
            </a:r>
            <a:r>
              <a:rPr lang="fr-FR" sz="2800">
                <a:solidFill>
                  <a:srgbClr val="7030A0"/>
                </a:solidFill>
                <a:latin typeface="+mj-lt"/>
              </a:rPr>
              <a:t> (Tests </a:t>
            </a:r>
            <a:r>
              <a:rPr lang="fr-FR" sz="2800">
                <a:solidFill>
                  <a:srgbClr val="7030A0"/>
                </a:solidFill>
                <a:effectLst/>
                <a:latin typeface="+mj-lt"/>
                <a:ea typeface="Times New Roman" panose="02020603050405020304" pitchFamily="18" charset="0"/>
              </a:rPr>
              <a:t>d'Evaluation de l'Attention Chez l’Enfant) </a:t>
            </a:r>
            <a:r>
              <a:rPr lang="fr-FR" sz="2400">
                <a:solidFill>
                  <a:schemeClr val="accent1">
                    <a:lumMod val="50000"/>
                  </a:schemeClr>
                </a:solidFill>
                <a:effectLst/>
                <a:latin typeface="+mj-lt"/>
                <a:ea typeface="Times New Roman" panose="02020603050405020304" pitchFamily="18" charset="0"/>
              </a:rPr>
              <a:t>réalisé </a:t>
            </a:r>
            <a:r>
              <a:rPr lang="fr-FR" sz="2400">
                <a:solidFill>
                  <a:schemeClr val="accent1">
                    <a:lumMod val="50000"/>
                  </a:schemeClr>
                </a:solidFill>
                <a:latin typeface="+mj-lt"/>
                <a:ea typeface="Times New Roman" panose="02020603050405020304" pitchFamily="18" charset="0"/>
              </a:rPr>
              <a:t>en 6</a:t>
            </a:r>
            <a:r>
              <a:rPr lang="fr-FR" sz="2400" baseline="30000">
                <a:solidFill>
                  <a:schemeClr val="accent1">
                    <a:lumMod val="50000"/>
                  </a:schemeClr>
                </a:solidFill>
                <a:latin typeface="+mj-lt"/>
                <a:ea typeface="Times New Roman" panose="02020603050405020304" pitchFamily="18" charset="0"/>
              </a:rPr>
              <a:t>ème</a:t>
            </a:r>
            <a:r>
              <a:rPr lang="fr-FR" sz="2400">
                <a:solidFill>
                  <a:schemeClr val="accent1">
                    <a:lumMod val="50000"/>
                  </a:schemeClr>
                </a:solidFill>
                <a:latin typeface="+mj-lt"/>
                <a:ea typeface="Times New Roman" panose="02020603050405020304" pitchFamily="18" charset="0"/>
              </a:rPr>
              <a:t> </a:t>
            </a:r>
            <a:r>
              <a:rPr lang="fr-FR" sz="2400">
                <a:solidFill>
                  <a:schemeClr val="accent1">
                    <a:lumMod val="50000"/>
                  </a:schemeClr>
                </a:solidFill>
                <a:effectLst/>
                <a:latin typeface="+mj-lt"/>
                <a:ea typeface="Times New Roman" panose="02020603050405020304" pitchFamily="18" charset="0"/>
              </a:rPr>
              <a:t>, à 10 ans et 11 mois</a:t>
            </a:r>
          </a:p>
          <a:p>
            <a:pPr marL="0" lvl="0" indent="0" algn="just">
              <a:lnSpc>
                <a:spcPct val="107000"/>
              </a:lnSpc>
              <a:buNone/>
            </a:pPr>
            <a:r>
              <a:rPr lang="fr-FR">
                <a:solidFill>
                  <a:schemeClr val="accent1">
                    <a:lumMod val="60000"/>
                    <a:lumOff val="40000"/>
                  </a:schemeClr>
                </a:solidFill>
                <a:effectLst/>
                <a:latin typeface="+mj-lt"/>
                <a:ea typeface="Times New Roman" panose="02020603050405020304" pitchFamily="18" charset="0"/>
                <a:cs typeface="Arial" panose="020B0604020202020204" pitchFamily="34" charset="0"/>
              </a:rPr>
              <a:t>Attention sélective </a:t>
            </a:r>
            <a:r>
              <a:rPr lang="fr-FR">
                <a:solidFill>
                  <a:schemeClr val="accent1">
                    <a:lumMod val="50000"/>
                  </a:schemeClr>
                </a:solidFill>
                <a:effectLst/>
                <a:latin typeface="+mj-lt"/>
                <a:ea typeface="Times New Roman" panose="02020603050405020304" pitchFamily="18" charset="0"/>
                <a:cs typeface="Arial" panose="020B0604020202020204" pitchFamily="34" charset="0"/>
              </a:rPr>
              <a:t>: difficultés d’attention focalisée + distractibilité </a:t>
            </a:r>
          </a:p>
          <a:p>
            <a:pPr marL="0" lvl="0" indent="0" algn="just">
              <a:lnSpc>
                <a:spcPct val="107000"/>
              </a:lnSpc>
              <a:buNone/>
            </a:pPr>
            <a:r>
              <a:rPr lang="fr-FR">
                <a:solidFill>
                  <a:schemeClr val="accent1">
                    <a:lumMod val="60000"/>
                    <a:lumOff val="40000"/>
                  </a:schemeClr>
                </a:solidFill>
                <a:latin typeface="+mj-lt"/>
                <a:ea typeface="Times New Roman" panose="02020603050405020304" pitchFamily="18" charset="0"/>
                <a:cs typeface="Arial" panose="020B0604020202020204" pitchFamily="34" charset="0"/>
              </a:rPr>
              <a:t>A</a:t>
            </a:r>
            <a:r>
              <a:rPr lang="fr-FR">
                <a:solidFill>
                  <a:schemeClr val="accent1">
                    <a:lumMod val="60000"/>
                    <a:lumOff val="40000"/>
                  </a:schemeClr>
                </a:solidFill>
                <a:effectLst/>
                <a:latin typeface="+mj-lt"/>
                <a:ea typeface="Times New Roman" panose="02020603050405020304" pitchFamily="18" charset="0"/>
                <a:cs typeface="Arial" panose="020B0604020202020204" pitchFamily="34" charset="0"/>
              </a:rPr>
              <a:t>ttention soutenue </a:t>
            </a:r>
            <a:r>
              <a:rPr lang="fr-FR">
                <a:solidFill>
                  <a:schemeClr val="accent1">
                    <a:lumMod val="50000"/>
                  </a:schemeClr>
                </a:solidFill>
                <a:effectLst/>
                <a:latin typeface="+mj-lt"/>
                <a:ea typeface="Times New Roman" panose="02020603050405020304" pitchFamily="18" charset="0"/>
                <a:cs typeface="Arial" panose="020B0604020202020204" pitchFamily="34" charset="0"/>
              </a:rPr>
              <a:t>limitée dans le temps avec de nombreux décrochages </a:t>
            </a:r>
          </a:p>
          <a:p>
            <a:pPr marL="0" lvl="0" indent="0" algn="just">
              <a:lnSpc>
                <a:spcPct val="107000"/>
              </a:lnSpc>
              <a:buNone/>
            </a:pPr>
            <a:r>
              <a:rPr lang="fr-FR">
                <a:solidFill>
                  <a:schemeClr val="accent1">
                    <a:lumMod val="60000"/>
                    <a:lumOff val="40000"/>
                  </a:schemeClr>
                </a:solidFill>
                <a:latin typeface="+mj-lt"/>
                <a:ea typeface="Times New Roman" panose="02020603050405020304" pitchFamily="18" charset="0"/>
                <a:cs typeface="Arial" panose="020B0604020202020204" pitchFamily="34" charset="0"/>
              </a:rPr>
              <a:t>A</a:t>
            </a:r>
            <a:r>
              <a:rPr lang="fr-FR">
                <a:solidFill>
                  <a:schemeClr val="accent1">
                    <a:lumMod val="60000"/>
                    <a:lumOff val="40000"/>
                  </a:schemeClr>
                </a:solidFill>
                <a:effectLst/>
                <a:latin typeface="+mj-lt"/>
                <a:ea typeface="Times New Roman" panose="02020603050405020304" pitchFamily="18" charset="0"/>
                <a:cs typeface="Arial" panose="020B0604020202020204" pitchFamily="34" charset="0"/>
              </a:rPr>
              <a:t>ttention divisée</a:t>
            </a:r>
            <a:r>
              <a:rPr lang="fr-FR">
                <a:solidFill>
                  <a:schemeClr val="accent1">
                    <a:lumMod val="60000"/>
                    <a:lumOff val="40000"/>
                  </a:schemeClr>
                </a:solidFill>
                <a:latin typeface="+mj-lt"/>
                <a:ea typeface="Times New Roman" panose="02020603050405020304" pitchFamily="18" charset="0"/>
                <a:cs typeface="Arial" panose="020B0604020202020204" pitchFamily="34" charset="0"/>
              </a:rPr>
              <a:t> </a:t>
            </a:r>
            <a:r>
              <a:rPr lang="fr-FR">
                <a:solidFill>
                  <a:schemeClr val="accent1">
                    <a:lumMod val="50000"/>
                  </a:schemeClr>
                </a:solidFill>
                <a:latin typeface="+mj-lt"/>
                <a:ea typeface="Times New Roman" panose="02020603050405020304" pitchFamily="18" charset="0"/>
                <a:cs typeface="Arial" panose="020B0604020202020204" pitchFamily="34" charset="0"/>
              </a:rPr>
              <a:t>:</a:t>
            </a:r>
          </a:p>
          <a:p>
            <a:pPr marL="264795" lvl="1" algn="just">
              <a:lnSpc>
                <a:spcPct val="107000"/>
              </a:lnSpc>
              <a:buFont typeface="Arial" panose="020B0604020202020204" pitchFamily="34" charset="0"/>
              <a:buChar char="•"/>
            </a:pPr>
            <a:r>
              <a:rPr lang="fr-FR" sz="1800">
                <a:solidFill>
                  <a:schemeClr val="accent1">
                    <a:lumMod val="50000"/>
                  </a:schemeClr>
                </a:solidFill>
                <a:latin typeface="+mj-lt"/>
                <a:ea typeface="Times New Roman" panose="02020603050405020304" pitchFamily="18" charset="0"/>
                <a:cs typeface="Arial"/>
              </a:rPr>
              <a:t>Quasiment impossible de partager ses ressources attentionnelles et de traiter simultanément plusieurs informations auditives </a:t>
            </a:r>
          </a:p>
          <a:p>
            <a:pPr marL="264795" lvl="1" algn="just">
              <a:lnSpc>
                <a:spcPct val="107000"/>
              </a:lnSpc>
              <a:buFont typeface="Arial" panose="020B0604020202020204" pitchFamily="34" charset="0"/>
              <a:buChar char="•"/>
            </a:pPr>
            <a:r>
              <a:rPr lang="fr-FR" sz="1800">
                <a:solidFill>
                  <a:schemeClr val="accent1">
                    <a:lumMod val="50000"/>
                  </a:schemeClr>
                </a:solidFill>
                <a:latin typeface="+mj-lt"/>
                <a:ea typeface="Times New Roman" panose="02020603050405020304" pitchFamily="18" charset="0"/>
                <a:cs typeface="Arial"/>
              </a:rPr>
              <a:t>Double tâche difficile lorsque les informations à traiter ne partagent pas la même modalité sensorielle </a:t>
            </a:r>
          </a:p>
          <a:p>
            <a:pPr marL="0" indent="0" algn="just">
              <a:lnSpc>
                <a:spcPct val="107000"/>
              </a:lnSpc>
              <a:buNone/>
            </a:pPr>
            <a:r>
              <a:rPr lang="fr-FR">
                <a:solidFill>
                  <a:schemeClr val="accent1">
                    <a:lumMod val="60000"/>
                    <a:lumOff val="40000"/>
                  </a:schemeClr>
                </a:solidFill>
                <a:latin typeface="+mj-lt"/>
                <a:ea typeface="Times New Roman" panose="02020603050405020304" pitchFamily="18" charset="0"/>
                <a:cs typeface="Arial" panose="020B0604020202020204" pitchFamily="34" charset="0"/>
              </a:rPr>
              <a:t>Au niveau exécutif </a:t>
            </a:r>
            <a:r>
              <a:rPr lang="fr-FR">
                <a:solidFill>
                  <a:schemeClr val="accent1">
                    <a:lumMod val="50000"/>
                  </a:schemeClr>
                </a:solidFill>
                <a:latin typeface="+mj-lt"/>
                <a:ea typeface="Times New Roman" panose="02020603050405020304" pitchFamily="18" charset="0"/>
                <a:cs typeface="Arial" panose="020B0604020202020204" pitchFamily="34" charset="0"/>
              </a:rPr>
              <a:t>: capacités de flexibilité mentale relativement opérantes mais fragilisées par l’impulsivité et la précipitation</a:t>
            </a:r>
          </a:p>
          <a:p>
            <a:pPr marL="264795" lvl="1" algn="just">
              <a:lnSpc>
                <a:spcPct val="107000"/>
              </a:lnSpc>
              <a:buFont typeface="Arial" panose="020B0604020202020204" pitchFamily="34" charset="0"/>
              <a:buChar char="•"/>
            </a:pPr>
            <a:r>
              <a:rPr lang="fr-FR" sz="2000">
                <a:solidFill>
                  <a:schemeClr val="accent1">
                    <a:lumMod val="50000"/>
                  </a:schemeClr>
                </a:solidFill>
                <a:effectLst/>
                <a:latin typeface="+mj-lt"/>
                <a:ea typeface="Times New Roman" panose="02020603050405020304" pitchFamily="18" charset="0"/>
                <a:cs typeface="Arial" panose="020B0604020202020204" pitchFamily="34" charset="0"/>
              </a:rPr>
              <a:t>Nombreuses erreurs d’inattention </a:t>
            </a:r>
            <a:endParaRPr lang="fr-FR" sz="2000">
              <a:solidFill>
                <a:schemeClr val="accent1">
                  <a:lumMod val="50000"/>
                </a:schemeClr>
              </a:solidFill>
              <a:latin typeface="+mj-lt"/>
              <a:ea typeface="Times New Roman" panose="02020603050405020304" pitchFamily="18" charset="0"/>
              <a:cs typeface="Arial" panose="020B0604020202020204" pitchFamily="34" charset="0"/>
            </a:endParaRPr>
          </a:p>
          <a:p>
            <a:pPr marL="264795" lvl="1" algn="just">
              <a:lnSpc>
                <a:spcPct val="107000"/>
              </a:lnSpc>
              <a:buFont typeface="Arial" panose="020B0604020202020204" pitchFamily="34" charset="0"/>
              <a:buChar char="•"/>
            </a:pPr>
            <a:r>
              <a:rPr lang="fr-FR" sz="2000">
                <a:solidFill>
                  <a:schemeClr val="accent1">
                    <a:lumMod val="50000"/>
                  </a:schemeClr>
                </a:solidFill>
                <a:effectLst/>
                <a:latin typeface="+mj-lt"/>
                <a:ea typeface="Times New Roman" panose="02020603050405020304" pitchFamily="18" charset="0"/>
                <a:cs typeface="Arial" panose="020B0604020202020204" pitchFamily="34" charset="0"/>
              </a:rPr>
              <a:t>Pour les items réussis : allongement de la vitesse de traitement ; beaucoup de temps perdu à corriger ses erreurs</a:t>
            </a:r>
          </a:p>
          <a:p>
            <a:pPr marL="0" indent="0" algn="just">
              <a:lnSpc>
                <a:spcPct val="107000"/>
              </a:lnSpc>
              <a:buNone/>
            </a:pPr>
            <a:r>
              <a:rPr lang="fr-FR">
                <a:solidFill>
                  <a:schemeClr val="accent1">
                    <a:lumMod val="60000"/>
                    <a:lumOff val="40000"/>
                  </a:schemeClr>
                </a:solidFill>
                <a:effectLst/>
                <a:latin typeface="+mj-lt"/>
                <a:ea typeface="Times New Roman" panose="02020603050405020304" pitchFamily="18" charset="0"/>
                <a:cs typeface="Arial" panose="020B0604020202020204" pitchFamily="34" charset="0"/>
              </a:rPr>
              <a:t>Impulsivité et inhibition </a:t>
            </a:r>
            <a:r>
              <a:rPr lang="fr-FR">
                <a:solidFill>
                  <a:schemeClr val="accent1">
                    <a:lumMod val="50000"/>
                  </a:schemeClr>
                </a:solidFill>
                <a:effectLst/>
                <a:latin typeface="+mj-lt"/>
                <a:ea typeface="Times New Roman" panose="02020603050405020304" pitchFamily="18" charset="0"/>
                <a:cs typeface="Arial" panose="020B0604020202020204" pitchFamily="34" charset="0"/>
              </a:rPr>
              <a:t>: défaut d’inhibition lié à l’impulsivité. </a:t>
            </a:r>
            <a:endParaRPr lang="fr-FR">
              <a:solidFill>
                <a:schemeClr val="accent1">
                  <a:lumMod val="50000"/>
                </a:schemeClr>
              </a:solidFill>
              <a:effectLst/>
              <a:latin typeface="+mj-lt"/>
              <a:ea typeface="SimSun" panose="02010600030101010101" pitchFamily="2" charset="-122"/>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E2DECF73-39A5-46DB-BFA3-C5EAEC1E4324}"/>
              </a:ext>
            </a:extLst>
          </p:cNvPr>
          <p:cNvSpPr>
            <a:spLocks noGrp="1"/>
          </p:cNvSpPr>
          <p:nvPr>
            <p:ph type="sldNum" sz="quarter" idx="12"/>
          </p:nvPr>
        </p:nvSpPr>
        <p:spPr/>
        <p:txBody>
          <a:bodyPr/>
          <a:lstStyle/>
          <a:p>
            <a:fld id="{6C579514-BFA3-4C51-BDAB-AAAD9C3D21A9}" type="slidenum">
              <a:rPr lang="fr-FR" altLang="de-DE" smtClean="0"/>
              <a:pPr/>
              <a:t>25</a:t>
            </a:fld>
            <a:endParaRPr lang="fr-FR" altLang="de-DE"/>
          </a:p>
        </p:txBody>
      </p:sp>
    </p:spTree>
    <p:extLst>
      <p:ext uri="{BB962C8B-B14F-4D97-AF65-F5344CB8AC3E}">
        <p14:creationId xmlns:p14="http://schemas.microsoft.com/office/powerpoint/2010/main" val="1360269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C9D63C5-4633-4207-A92B-20C6C743179B}"/>
              </a:ext>
            </a:extLst>
          </p:cNvPr>
          <p:cNvSpPr>
            <a:spLocks noGrp="1" noChangeArrowheads="1"/>
          </p:cNvSpPr>
          <p:nvPr>
            <p:ph idx="1"/>
          </p:nvPr>
        </p:nvSpPr>
        <p:spPr>
          <a:xfrm>
            <a:off x="1024127" y="1814239"/>
            <a:ext cx="10355073" cy="3680550"/>
          </a:xfrm>
          <a:ln/>
        </p:spPr>
        <p:txBody>
          <a:bodyPr vert="horz" lIns="45720" tIns="20803" rIns="45720" bIns="45720" rtlCol="0" anchor="t">
            <a:normAutofit fontScale="92500" lnSpcReduction="10000"/>
          </a:bodyPr>
          <a:lstStyle/>
          <a:p>
            <a:pPr marL="391160" indent="-293370">
              <a:lnSpc>
                <a:spcPct val="102000"/>
              </a:lnSpc>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800">
                <a:solidFill>
                  <a:schemeClr val="accent1">
                    <a:lumMod val="60000"/>
                    <a:lumOff val="40000"/>
                  </a:schemeClr>
                </a:solidFill>
                <a:latin typeface="+mj-lt"/>
              </a:rPr>
              <a:t>Orthophonie </a:t>
            </a:r>
            <a:endParaRPr lang="fr-FR"/>
          </a:p>
          <a:p>
            <a:pPr marL="728345" lvl="1" indent="-457200">
              <a:lnSpc>
                <a:spcPct val="102000"/>
              </a:lnSpc>
              <a:buSzPct val="45000"/>
              <a:buFont typeface="Arial" panose="020B0604020202020204" pitchFamily="34" charset="0"/>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600">
                <a:solidFill>
                  <a:schemeClr val="accent1">
                    <a:lumMod val="50000"/>
                  </a:schemeClr>
                </a:solidFill>
                <a:latin typeface="+mj-lt"/>
              </a:rPr>
              <a:t>du CP au CE1 : travail de la lecture</a:t>
            </a:r>
          </a:p>
          <a:p>
            <a:pPr marL="728345" lvl="1" indent="-457200">
              <a:lnSpc>
                <a:spcPct val="102000"/>
              </a:lnSpc>
              <a:buSzPct val="45000"/>
              <a:buFont typeface="Arial" panose="020B0604020202020204" pitchFamily="34" charset="0"/>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600">
                <a:solidFill>
                  <a:schemeClr val="accent1">
                    <a:lumMod val="50000"/>
                  </a:schemeClr>
                </a:solidFill>
                <a:latin typeface="+mj-lt"/>
              </a:rPr>
              <a:t>du CE2 au CM1 : compréhension, syntaxe, orthographe</a:t>
            </a:r>
          </a:p>
          <a:p>
            <a:pPr marL="391160" indent="-293370">
              <a:lnSpc>
                <a:spcPct val="102000"/>
              </a:lnSpc>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800">
                <a:solidFill>
                  <a:schemeClr val="accent1">
                    <a:lumMod val="60000"/>
                    <a:lumOff val="40000"/>
                  </a:schemeClr>
                </a:solidFill>
                <a:latin typeface="+mj-lt"/>
              </a:rPr>
              <a:t>Suivi pédopsychiatrique </a:t>
            </a:r>
          </a:p>
          <a:p>
            <a:pPr marL="728345" lvl="1" indent="-457200">
              <a:lnSpc>
                <a:spcPct val="102000"/>
              </a:lnSpc>
              <a:buSzPct val="45000"/>
              <a:buFont typeface="Arial" panose="020B0604020202020204" pitchFamily="34" charset="0"/>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600">
                <a:solidFill>
                  <a:schemeClr val="accent1">
                    <a:lumMod val="50000"/>
                  </a:schemeClr>
                </a:solidFill>
                <a:latin typeface="+mj-lt"/>
              </a:rPr>
              <a:t>en CM2 et 6</a:t>
            </a:r>
            <a:r>
              <a:rPr lang="fr-FR" altLang="de-DE" sz="2600" baseline="30000">
                <a:solidFill>
                  <a:schemeClr val="accent1">
                    <a:lumMod val="50000"/>
                  </a:schemeClr>
                </a:solidFill>
                <a:latin typeface="+mj-lt"/>
              </a:rPr>
              <a:t>ème</a:t>
            </a:r>
            <a:r>
              <a:rPr lang="fr-FR" altLang="de-DE" sz="2600">
                <a:solidFill>
                  <a:schemeClr val="accent1">
                    <a:lumMod val="50000"/>
                  </a:schemeClr>
                </a:solidFill>
                <a:latin typeface="+mj-lt"/>
              </a:rPr>
              <a:t> : trouble d’opposition avec provocation</a:t>
            </a:r>
          </a:p>
          <a:p>
            <a:pPr marL="391160" indent="-293370">
              <a:lnSpc>
                <a:spcPct val="102000"/>
              </a:lnSpc>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800">
                <a:solidFill>
                  <a:schemeClr val="accent1">
                    <a:lumMod val="60000"/>
                    <a:lumOff val="40000"/>
                  </a:schemeClr>
                </a:solidFill>
                <a:latin typeface="+mj-lt"/>
              </a:rPr>
              <a:t>Suivi </a:t>
            </a:r>
            <a:r>
              <a:rPr lang="fr-FR" altLang="de-DE" sz="2800" err="1">
                <a:solidFill>
                  <a:schemeClr val="accent1">
                    <a:lumMod val="60000"/>
                    <a:lumOff val="40000"/>
                  </a:schemeClr>
                </a:solidFill>
                <a:latin typeface="+mj-lt"/>
              </a:rPr>
              <a:t>neuropédiatrique</a:t>
            </a:r>
            <a:endParaRPr lang="fr-FR" altLang="de-DE" sz="2800">
              <a:solidFill>
                <a:schemeClr val="accent1">
                  <a:lumMod val="60000"/>
                  <a:lumOff val="40000"/>
                </a:schemeClr>
              </a:solidFill>
              <a:latin typeface="+mj-lt"/>
            </a:endParaRPr>
          </a:p>
          <a:p>
            <a:pPr marL="614045" lvl="1" indent="-342900">
              <a:lnSpc>
                <a:spcPct val="102000"/>
              </a:lnSpc>
              <a:buSzPct val="45000"/>
              <a:buFont typeface="Arial" panose="020B0604020202020204" pitchFamily="34" charset="0"/>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600">
                <a:solidFill>
                  <a:schemeClr val="accent1">
                    <a:lumMod val="50000"/>
                  </a:schemeClr>
                </a:solidFill>
                <a:latin typeface="+mj-lt"/>
              </a:rPr>
              <a:t>Traitement par méthylphénidate (CONCERTA®18 mg/j, 5j/7 en 6</a:t>
            </a:r>
            <a:r>
              <a:rPr lang="fr-FR" altLang="de-DE" sz="2600" baseline="30000">
                <a:solidFill>
                  <a:schemeClr val="accent1">
                    <a:lumMod val="50000"/>
                  </a:schemeClr>
                </a:solidFill>
                <a:latin typeface="+mj-lt"/>
              </a:rPr>
              <a:t>ème</a:t>
            </a:r>
            <a:r>
              <a:rPr lang="fr-FR" altLang="de-DE" sz="2600">
                <a:solidFill>
                  <a:schemeClr val="accent1">
                    <a:lumMod val="50000"/>
                  </a:schemeClr>
                </a:solidFill>
                <a:latin typeface="+mj-lt"/>
              </a:rPr>
              <a:t>  ; relai MEDIKINET® 25 mg/j en 5</a:t>
            </a:r>
            <a:r>
              <a:rPr lang="fr-FR" altLang="de-DE" sz="2600" baseline="30000">
                <a:solidFill>
                  <a:schemeClr val="accent1">
                    <a:lumMod val="50000"/>
                  </a:schemeClr>
                </a:solidFill>
                <a:latin typeface="+mj-lt"/>
              </a:rPr>
              <a:t>ème</a:t>
            </a:r>
            <a:r>
              <a:rPr lang="fr-FR" sz="2600" baseline="30000">
                <a:solidFill>
                  <a:schemeClr val="accent1">
                    <a:lumMod val="50000"/>
                  </a:schemeClr>
                </a:solidFill>
                <a:latin typeface="Tw Cen MT Condensed"/>
                <a:ea typeface="+mn-lt"/>
                <a:cs typeface="+mn-lt"/>
              </a:rPr>
              <a:t>) </a:t>
            </a:r>
            <a:endParaRPr lang="fr-FR" altLang="de-DE" sz="2600">
              <a:solidFill>
                <a:schemeClr val="accent1">
                  <a:lumMod val="50000"/>
                </a:schemeClr>
              </a:solidFill>
              <a:latin typeface="Tw Cen MT Condensed"/>
              <a:ea typeface="+mn-lt"/>
              <a:cs typeface="+mn-lt"/>
            </a:endParaRPr>
          </a:p>
          <a:p>
            <a:pPr marL="614045" lvl="1" indent="-342900">
              <a:lnSpc>
                <a:spcPct val="102000"/>
              </a:lnSpc>
              <a:buSzPct val="45000"/>
              <a:buFont typeface="Arial" panose="020B0604020202020204" pitchFamily="34" charset="0"/>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600">
                <a:solidFill>
                  <a:schemeClr val="accent1">
                    <a:lumMod val="50000"/>
                  </a:schemeClr>
                </a:solidFill>
                <a:latin typeface="+mj-lt"/>
              </a:rPr>
              <a:t>Hypnothérapie</a:t>
            </a:r>
          </a:p>
        </p:txBody>
      </p:sp>
      <p:sp>
        <p:nvSpPr>
          <p:cNvPr id="2" name="Espace réservé du numéro de diapositive 1">
            <a:extLst>
              <a:ext uri="{FF2B5EF4-FFF2-40B4-BE49-F238E27FC236}">
                <a16:creationId xmlns:a16="http://schemas.microsoft.com/office/drawing/2014/main" id="{960E4B45-4CA0-4259-B4EB-C96D43378FBA}"/>
              </a:ext>
            </a:extLst>
          </p:cNvPr>
          <p:cNvSpPr>
            <a:spLocks noGrp="1"/>
          </p:cNvSpPr>
          <p:nvPr>
            <p:ph type="sldNum" sz="quarter" idx="12"/>
          </p:nvPr>
        </p:nvSpPr>
        <p:spPr/>
        <p:txBody>
          <a:bodyPr/>
          <a:lstStyle/>
          <a:p>
            <a:pPr defTabSz="414772"/>
            <a:fld id="{6C579514-BFA3-4C51-BDAB-AAAD9C3D21A9}" type="slidenum">
              <a:rPr lang="fr-FR" altLang="de-DE">
                <a:solidFill>
                  <a:prstClr val="black">
                    <a:lumMod val="95000"/>
                    <a:lumOff val="5000"/>
                  </a:prstClr>
                </a:solidFill>
                <a:latin typeface="Tw Cen MT Condensed" panose="020B0606020104020203"/>
              </a:rPr>
              <a:pPr defTabSz="414772"/>
              <a:t>26</a:t>
            </a:fld>
            <a:endParaRPr lang="fr-FR" altLang="de-DE">
              <a:solidFill>
                <a:prstClr val="black">
                  <a:lumMod val="95000"/>
                  <a:lumOff val="5000"/>
                </a:prstClr>
              </a:solidFill>
              <a:latin typeface="Tw Cen MT Condensed" panose="020B0606020104020203"/>
            </a:endParaRPr>
          </a:p>
        </p:txBody>
      </p:sp>
      <p:sp>
        <p:nvSpPr>
          <p:cNvPr id="4" name="Titre 3">
            <a:extLst>
              <a:ext uri="{FF2B5EF4-FFF2-40B4-BE49-F238E27FC236}">
                <a16:creationId xmlns:a16="http://schemas.microsoft.com/office/drawing/2014/main" id="{573FBE65-86D4-41BE-86CA-A431FDFBB08C}"/>
              </a:ext>
            </a:extLst>
          </p:cNvPr>
          <p:cNvSpPr>
            <a:spLocks noGrp="1"/>
          </p:cNvSpPr>
          <p:nvPr>
            <p:ph type="title"/>
          </p:nvPr>
        </p:nvSpPr>
        <p:spPr/>
        <p:txBody>
          <a:bodyPr>
            <a:normAutofit/>
          </a:bodyPr>
          <a:lstStyle/>
          <a:p>
            <a:r>
              <a:rPr lang="fr-FR" sz="3600">
                <a:solidFill>
                  <a:schemeClr val="accent1">
                    <a:lumMod val="75000"/>
                  </a:schemeClr>
                </a:solidFill>
              </a:rPr>
              <a:t>PRISES EN CHARGES MEDICALE ET PARAMEDICALE</a:t>
            </a:r>
          </a:p>
        </p:txBody>
      </p:sp>
    </p:spTree>
    <p:extLst>
      <p:ext uri="{BB962C8B-B14F-4D97-AF65-F5344CB8AC3E}">
        <p14:creationId xmlns:p14="http://schemas.microsoft.com/office/powerpoint/2010/main" val="18304333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E6C9F66E-36B4-4962-8A43-91926428D59A}"/>
              </a:ext>
            </a:extLst>
          </p:cNvPr>
          <p:cNvPicPr>
            <a:picLocks noChangeAspect="1"/>
          </p:cNvPicPr>
          <p:nvPr/>
        </p:nvPicPr>
        <p:blipFill>
          <a:blip r:embed="rId3">
            <a:alphaModFix amt="50000"/>
          </a:blip>
          <a:stretch>
            <a:fillRect/>
          </a:stretch>
        </p:blipFill>
        <p:spPr>
          <a:xfrm>
            <a:off x="883629" y="1569389"/>
            <a:ext cx="4984630" cy="4922806"/>
          </a:xfrm>
          <a:prstGeom prst="rect">
            <a:avLst/>
          </a:prstGeom>
        </p:spPr>
      </p:pic>
      <p:sp>
        <p:nvSpPr>
          <p:cNvPr id="8193" name="Rectangle 1">
            <a:extLst>
              <a:ext uri="{FF2B5EF4-FFF2-40B4-BE49-F238E27FC236}">
                <a16:creationId xmlns:a16="http://schemas.microsoft.com/office/drawing/2014/main" id="{C1592DDD-1A76-42E4-8010-815911891E22}"/>
              </a:ext>
            </a:extLst>
          </p:cNvPr>
          <p:cNvSpPr>
            <a:spLocks noGrp="1" noChangeArrowheads="1"/>
          </p:cNvSpPr>
          <p:nvPr>
            <p:ph type="title"/>
          </p:nvPr>
        </p:nvSpPr>
        <p:spPr>
          <a:xfrm>
            <a:off x="940388" y="517392"/>
            <a:ext cx="8122454" cy="1144921"/>
          </a:xfrm>
          <a:ln/>
        </p:spPr>
        <p:txBody>
          <a:bodyPr>
            <a:normAutofit/>
          </a:bodyPr>
          <a:lstStyle/>
          <a:p>
            <a:pPr>
              <a:lnSpc>
                <a:spcPct val="102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3266">
                <a:solidFill>
                  <a:schemeClr val="accent1">
                    <a:lumMod val="75000"/>
                  </a:schemeClr>
                </a:solidFill>
              </a:rPr>
              <a:t>Les étapes de la prise en charge </a:t>
            </a:r>
          </a:p>
        </p:txBody>
      </p:sp>
      <p:sp>
        <p:nvSpPr>
          <p:cNvPr id="8194" name="Rectangle 2">
            <a:extLst>
              <a:ext uri="{FF2B5EF4-FFF2-40B4-BE49-F238E27FC236}">
                <a16:creationId xmlns:a16="http://schemas.microsoft.com/office/drawing/2014/main" id="{8A094EB9-E893-4AF9-8CEB-1573B0181F8D}"/>
              </a:ext>
            </a:extLst>
          </p:cNvPr>
          <p:cNvSpPr>
            <a:spLocks noGrp="1" noChangeArrowheads="1"/>
          </p:cNvSpPr>
          <p:nvPr>
            <p:ph idx="1"/>
          </p:nvPr>
        </p:nvSpPr>
        <p:spPr>
          <a:xfrm>
            <a:off x="2021813" y="1316299"/>
            <a:ext cx="8229024" cy="7756654"/>
          </a:xfrm>
          <a:ln/>
        </p:spPr>
        <p:txBody>
          <a:bodyPr vert="horz" lIns="45720" tIns="20803" rIns="45720" bIns="45720" rtlCol="0">
            <a:normAutofit/>
          </a:bodyPr>
          <a:lstStyle/>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u="sng">
              <a:solidFill>
                <a:srgbClr val="009999"/>
              </a:solidFill>
            </a:endParaRP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96"/>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359"/>
              <a:t> </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359"/>
              <a:t> </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359"/>
              <a:t> </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p:txBody>
      </p:sp>
      <p:sp>
        <p:nvSpPr>
          <p:cNvPr id="8195" name="Text Box 3">
            <a:extLst>
              <a:ext uri="{FF2B5EF4-FFF2-40B4-BE49-F238E27FC236}">
                <a16:creationId xmlns:a16="http://schemas.microsoft.com/office/drawing/2014/main" id="{80E79B8B-2C6D-467D-A2E9-1719C5A86678}"/>
              </a:ext>
            </a:extLst>
          </p:cNvPr>
          <p:cNvSpPr txBox="1">
            <a:spLocks noChangeArrowheads="1"/>
          </p:cNvSpPr>
          <p:nvPr/>
        </p:nvSpPr>
        <p:spPr bwMode="auto">
          <a:xfrm>
            <a:off x="9990523" y="6042656"/>
            <a:ext cx="1659146" cy="279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53625" rIns="81646" bIns="40823"/>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defTabSz="414772">
              <a:tabLst>
                <a:tab pos="656722" algn="l"/>
                <a:tab pos="1313444" algn="l"/>
                <a:tab pos="1970166" algn="l"/>
                <a:tab pos="2626888" algn="l"/>
              </a:tabLst>
            </a:pPr>
            <a:r>
              <a:rPr lang="fr-FR" altLang="de-DE" sz="1452" i="1">
                <a:solidFill>
                  <a:srgbClr val="3494BA">
                    <a:lumMod val="50000"/>
                  </a:srgbClr>
                </a:solidFill>
                <a:latin typeface="Tw Cen MT Condensed" panose="020B0606020104020203"/>
              </a:rPr>
              <a:t>Castelnau, 2018</a:t>
            </a:r>
          </a:p>
        </p:txBody>
      </p:sp>
      <p:sp>
        <p:nvSpPr>
          <p:cNvPr id="8197" name="Rectangle 5">
            <a:extLst>
              <a:ext uri="{FF2B5EF4-FFF2-40B4-BE49-F238E27FC236}">
                <a16:creationId xmlns:a16="http://schemas.microsoft.com/office/drawing/2014/main" id="{C76226E9-69CD-4B1F-9DCE-87D4BEBF8DCB}"/>
              </a:ext>
            </a:extLst>
          </p:cNvPr>
          <p:cNvSpPr>
            <a:spLocks noChangeArrowheads="1"/>
          </p:cNvSpPr>
          <p:nvPr/>
        </p:nvSpPr>
        <p:spPr bwMode="auto">
          <a:xfrm>
            <a:off x="1298344" y="1437815"/>
            <a:ext cx="1436068" cy="685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spAutoFit/>
          </a:bodyPr>
          <a:lstStyle>
            <a:lvl1pPr>
              <a:tabLst>
                <a:tab pos="723900" algn="l"/>
                <a:tab pos="1447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9pPr>
          </a:lstStyle>
          <a:p>
            <a:pPr algn="r" defTabSz="414772">
              <a:lnSpc>
                <a:spcPct val="150000"/>
              </a:lnSpc>
              <a:tabLst>
                <a:tab pos="656722" algn="l"/>
                <a:tab pos="1313444" algn="l"/>
              </a:tabLst>
            </a:pPr>
            <a:r>
              <a:rPr lang="fr-FR" altLang="de-DE" sz="2903" b="1">
                <a:solidFill>
                  <a:srgbClr val="FF0000"/>
                </a:solidFill>
                <a:latin typeface="Tw Cen MT Condensed" panose="020B0606020104020203"/>
              </a:rPr>
              <a:t>15-18 ans</a:t>
            </a:r>
          </a:p>
        </p:txBody>
      </p:sp>
      <p:sp>
        <p:nvSpPr>
          <p:cNvPr id="8198" name="Rectangle 6">
            <a:extLst>
              <a:ext uri="{FF2B5EF4-FFF2-40B4-BE49-F238E27FC236}">
                <a16:creationId xmlns:a16="http://schemas.microsoft.com/office/drawing/2014/main" id="{018A78FA-381D-43D0-A680-803999310601}"/>
              </a:ext>
            </a:extLst>
          </p:cNvPr>
          <p:cNvSpPr>
            <a:spLocks noChangeArrowheads="1"/>
          </p:cNvSpPr>
          <p:nvPr/>
        </p:nvSpPr>
        <p:spPr bwMode="auto">
          <a:xfrm>
            <a:off x="1298344" y="2236722"/>
            <a:ext cx="1436068" cy="685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spAutoFit/>
          </a:bodyPr>
          <a:lstStyle>
            <a:lvl1pPr>
              <a:tabLst>
                <a:tab pos="723900" algn="l"/>
                <a:tab pos="1447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9pPr>
          </a:lstStyle>
          <a:p>
            <a:pPr algn="r" defTabSz="414772">
              <a:lnSpc>
                <a:spcPct val="150000"/>
              </a:lnSpc>
              <a:tabLst>
                <a:tab pos="656722" algn="l"/>
                <a:tab pos="1313444" algn="l"/>
              </a:tabLst>
            </a:pPr>
            <a:r>
              <a:rPr lang="fr-FR" altLang="de-DE" sz="2903" b="1">
                <a:solidFill>
                  <a:srgbClr val="FF0000"/>
                </a:solidFill>
                <a:latin typeface="Tw Cen MT Condensed" panose="020B0606020104020203"/>
              </a:rPr>
              <a:t>11-14 ans</a:t>
            </a:r>
          </a:p>
        </p:txBody>
      </p:sp>
      <p:sp>
        <p:nvSpPr>
          <p:cNvPr id="8199" name="Rectangle 7">
            <a:extLst>
              <a:ext uri="{FF2B5EF4-FFF2-40B4-BE49-F238E27FC236}">
                <a16:creationId xmlns:a16="http://schemas.microsoft.com/office/drawing/2014/main" id="{CDF9D7D0-2842-4F45-86E5-15E744C3AB9B}"/>
              </a:ext>
            </a:extLst>
          </p:cNvPr>
          <p:cNvSpPr>
            <a:spLocks noChangeArrowheads="1"/>
          </p:cNvSpPr>
          <p:nvPr/>
        </p:nvSpPr>
        <p:spPr bwMode="auto">
          <a:xfrm>
            <a:off x="1129873" y="3153818"/>
            <a:ext cx="1551042" cy="685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spAutoFit/>
          </a:bodyPr>
          <a:lstStyle>
            <a:lvl1pPr>
              <a:tabLst>
                <a:tab pos="723900" algn="l"/>
                <a:tab pos="1447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9pPr>
          </a:lstStyle>
          <a:p>
            <a:pPr algn="r" defTabSz="414772">
              <a:lnSpc>
                <a:spcPct val="150000"/>
              </a:lnSpc>
              <a:tabLst>
                <a:tab pos="656722" algn="l"/>
                <a:tab pos="1313444" algn="l"/>
              </a:tabLst>
            </a:pPr>
            <a:r>
              <a:rPr lang="fr-FR" altLang="de-DE" sz="2903" b="1">
                <a:solidFill>
                  <a:srgbClr val="FF0000"/>
                </a:solidFill>
                <a:latin typeface="Tw Cen MT Condensed" panose="020B0606020104020203"/>
              </a:rPr>
              <a:t>7-10 ans</a:t>
            </a:r>
          </a:p>
        </p:txBody>
      </p:sp>
      <p:sp>
        <p:nvSpPr>
          <p:cNvPr id="8200" name="Rectangle 8">
            <a:extLst>
              <a:ext uri="{FF2B5EF4-FFF2-40B4-BE49-F238E27FC236}">
                <a16:creationId xmlns:a16="http://schemas.microsoft.com/office/drawing/2014/main" id="{1F3B68C7-440D-4AD3-8359-7079B78B2E8D}"/>
              </a:ext>
            </a:extLst>
          </p:cNvPr>
          <p:cNvSpPr>
            <a:spLocks noChangeArrowheads="1"/>
          </p:cNvSpPr>
          <p:nvPr/>
        </p:nvSpPr>
        <p:spPr bwMode="auto">
          <a:xfrm>
            <a:off x="6226215" y="1587575"/>
            <a:ext cx="3928652" cy="473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spAutoFit/>
          </a:bodyPr>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defTabSz="414772">
              <a:tabLst>
                <a:tab pos="656722" algn="l"/>
                <a:tab pos="1313444" algn="l"/>
                <a:tab pos="1970166" algn="l"/>
                <a:tab pos="2626888" algn="l"/>
                <a:tab pos="3283610" algn="l"/>
                <a:tab pos="3940332" algn="l"/>
                <a:tab pos="4597055" algn="l"/>
                <a:tab pos="5253777" algn="l"/>
                <a:tab pos="5910499" algn="l"/>
              </a:tabLst>
            </a:pPr>
            <a:r>
              <a:rPr lang="fr-FR" altLang="de-DE" sz="2540" b="1">
                <a:solidFill>
                  <a:srgbClr val="FF0000"/>
                </a:solidFill>
                <a:latin typeface="Tw Cen MT Condensed" panose="020B0606020104020203"/>
              </a:rPr>
              <a:t>Forger la motivation</a:t>
            </a:r>
          </a:p>
        </p:txBody>
      </p:sp>
      <p:sp>
        <p:nvSpPr>
          <p:cNvPr id="8201" name="Rectangle 9">
            <a:extLst>
              <a:ext uri="{FF2B5EF4-FFF2-40B4-BE49-F238E27FC236}">
                <a16:creationId xmlns:a16="http://schemas.microsoft.com/office/drawing/2014/main" id="{7562E6FA-3CEF-4574-9EDE-6B878140F390}"/>
              </a:ext>
            </a:extLst>
          </p:cNvPr>
          <p:cNvSpPr>
            <a:spLocks noChangeArrowheads="1"/>
          </p:cNvSpPr>
          <p:nvPr/>
        </p:nvSpPr>
        <p:spPr bwMode="auto">
          <a:xfrm>
            <a:off x="6226215" y="2473644"/>
            <a:ext cx="3888327" cy="473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spAutoFit/>
          </a:bodyPr>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defTabSz="414772">
              <a:tabLst>
                <a:tab pos="656722" algn="l"/>
                <a:tab pos="1313444" algn="l"/>
                <a:tab pos="1970166" algn="l"/>
                <a:tab pos="2626888" algn="l"/>
                <a:tab pos="3283610" algn="l"/>
                <a:tab pos="3940332" algn="l"/>
                <a:tab pos="4597055" algn="l"/>
                <a:tab pos="5253777" algn="l"/>
                <a:tab pos="5910499" algn="l"/>
              </a:tabLst>
            </a:pPr>
            <a:r>
              <a:rPr lang="fr-FR" altLang="de-DE" sz="2540" b="1">
                <a:solidFill>
                  <a:srgbClr val="FF0000"/>
                </a:solidFill>
                <a:latin typeface="Tw Cen MT Condensed" panose="020B0606020104020203"/>
              </a:rPr>
              <a:t>Rétablir l’estime de soi</a:t>
            </a:r>
          </a:p>
        </p:txBody>
      </p:sp>
      <p:sp>
        <p:nvSpPr>
          <p:cNvPr id="8202" name="Rectangle 10">
            <a:extLst>
              <a:ext uri="{FF2B5EF4-FFF2-40B4-BE49-F238E27FC236}">
                <a16:creationId xmlns:a16="http://schemas.microsoft.com/office/drawing/2014/main" id="{D46834AA-E96A-4DC9-AC89-D1976D7770E2}"/>
              </a:ext>
            </a:extLst>
          </p:cNvPr>
          <p:cNvSpPr>
            <a:spLocks noChangeArrowheads="1"/>
          </p:cNvSpPr>
          <p:nvPr/>
        </p:nvSpPr>
        <p:spPr bwMode="auto">
          <a:xfrm>
            <a:off x="6226215" y="3366440"/>
            <a:ext cx="5805250" cy="473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spAutoFit/>
          </a:bodyPr>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9pPr>
          </a:lstStyle>
          <a:p>
            <a:pPr defTabSz="414772">
              <a:tabLst>
                <a:tab pos="656722" algn="l"/>
                <a:tab pos="1313444" algn="l"/>
                <a:tab pos="1970166" algn="l"/>
                <a:tab pos="2626888" algn="l"/>
                <a:tab pos="3283610" algn="l"/>
                <a:tab pos="3940332" algn="l"/>
                <a:tab pos="4597055" algn="l"/>
                <a:tab pos="5253777" algn="l"/>
              </a:tabLst>
            </a:pPr>
            <a:r>
              <a:rPr lang="fr-FR" altLang="de-DE" sz="2540" b="1">
                <a:solidFill>
                  <a:srgbClr val="FF0000"/>
                </a:solidFill>
                <a:latin typeface="Tw Cen MT Condensed" panose="020B0606020104020203"/>
              </a:rPr>
              <a:t>Stimuler l’attention</a:t>
            </a:r>
          </a:p>
        </p:txBody>
      </p:sp>
      <p:sp>
        <p:nvSpPr>
          <p:cNvPr id="2" name="Espace réservé du numéro de diapositive 1">
            <a:extLst>
              <a:ext uri="{FF2B5EF4-FFF2-40B4-BE49-F238E27FC236}">
                <a16:creationId xmlns:a16="http://schemas.microsoft.com/office/drawing/2014/main" id="{CC0652BA-3D88-4597-BB01-B33A21AA1D79}"/>
              </a:ext>
            </a:extLst>
          </p:cNvPr>
          <p:cNvSpPr>
            <a:spLocks noGrp="1"/>
          </p:cNvSpPr>
          <p:nvPr>
            <p:ph type="sldNum" sz="quarter" idx="12"/>
          </p:nvPr>
        </p:nvSpPr>
        <p:spPr/>
        <p:txBody>
          <a:bodyPr/>
          <a:lstStyle/>
          <a:p>
            <a:pPr defTabSz="414772"/>
            <a:fld id="{6C579514-BFA3-4C51-BDAB-AAAD9C3D21A9}" type="slidenum">
              <a:rPr lang="fr-FR" altLang="de-DE">
                <a:solidFill>
                  <a:prstClr val="black">
                    <a:lumMod val="95000"/>
                    <a:lumOff val="5000"/>
                  </a:prstClr>
                </a:solidFill>
                <a:latin typeface="Tw Cen MT Condensed" panose="020B0606020104020203"/>
              </a:rPr>
              <a:pPr defTabSz="414772"/>
              <a:t>27</a:t>
            </a:fld>
            <a:endParaRPr lang="fr-FR" altLang="de-DE">
              <a:solidFill>
                <a:prstClr val="black">
                  <a:lumMod val="95000"/>
                  <a:lumOff val="5000"/>
                </a:prstClr>
              </a:solidFill>
              <a:latin typeface="Tw Cen MT Condensed" panose="020B0606020104020203"/>
            </a:endParaRPr>
          </a:p>
        </p:txBody>
      </p:sp>
      <p:sp>
        <p:nvSpPr>
          <p:cNvPr id="13" name="Line 6">
            <a:extLst>
              <a:ext uri="{FF2B5EF4-FFF2-40B4-BE49-F238E27FC236}">
                <a16:creationId xmlns:a16="http://schemas.microsoft.com/office/drawing/2014/main" id="{64BD1E2B-73C2-4B28-B28E-5E172925065C}"/>
              </a:ext>
            </a:extLst>
          </p:cNvPr>
          <p:cNvSpPr>
            <a:spLocks noChangeShapeType="1"/>
          </p:cNvSpPr>
          <p:nvPr/>
        </p:nvSpPr>
        <p:spPr bwMode="auto">
          <a:xfrm flipV="1">
            <a:off x="8677272" y="3590487"/>
            <a:ext cx="600952" cy="12611"/>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pPr defTabSz="414772"/>
            <a:endParaRPr lang="de-DE" sz="1633">
              <a:solidFill>
                <a:prstClr val="black"/>
              </a:solidFill>
              <a:latin typeface="Tw Cen MT" panose="020B0602020104020603"/>
            </a:endParaRPr>
          </a:p>
        </p:txBody>
      </p:sp>
      <p:sp>
        <p:nvSpPr>
          <p:cNvPr id="14" name="Text Box 8">
            <a:extLst>
              <a:ext uri="{FF2B5EF4-FFF2-40B4-BE49-F238E27FC236}">
                <a16:creationId xmlns:a16="http://schemas.microsoft.com/office/drawing/2014/main" id="{2127283E-7B25-43A7-B668-A5F033F607E2}"/>
              </a:ext>
            </a:extLst>
          </p:cNvPr>
          <p:cNvSpPr txBox="1">
            <a:spLocks noChangeArrowheads="1"/>
          </p:cNvSpPr>
          <p:nvPr/>
        </p:nvSpPr>
        <p:spPr bwMode="auto">
          <a:xfrm>
            <a:off x="9377515" y="3201537"/>
            <a:ext cx="2351766" cy="78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nchor="t"/>
          <a:lstStyle>
            <a:lvl1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9pPr>
          </a:lstStyle>
          <a:p>
            <a:pPr defTabSz="414772">
              <a:lnSpc>
                <a:spcPct val="102000"/>
              </a:lnSpc>
              <a:tabLst>
                <a:tab pos="656722" algn="l"/>
                <a:tab pos="1313444" algn="l"/>
                <a:tab pos="1970166" algn="l"/>
              </a:tabLst>
            </a:pPr>
            <a:r>
              <a:rPr lang="fr-FR" altLang="de-DE">
                <a:solidFill>
                  <a:srgbClr val="3494BA">
                    <a:lumMod val="50000"/>
                  </a:srgbClr>
                </a:solidFill>
                <a:latin typeface="Tw Cen MT Condensed" panose="020B0606020104020203"/>
              </a:rPr>
              <a:t>Traitement médicamenteux :</a:t>
            </a:r>
          </a:p>
          <a:p>
            <a:pPr defTabSz="414772">
              <a:lnSpc>
                <a:spcPct val="102000"/>
              </a:lnSpc>
              <a:tabLst>
                <a:tab pos="656722" algn="l"/>
                <a:tab pos="1313444" algn="l"/>
                <a:tab pos="1970166" algn="l"/>
              </a:tabLst>
            </a:pPr>
            <a:r>
              <a:rPr lang="fr-FR" altLang="de-DE" b="1">
                <a:solidFill>
                  <a:srgbClr val="3494BA">
                    <a:lumMod val="50000"/>
                  </a:srgbClr>
                </a:solidFill>
                <a:latin typeface="Tw Cen MT Condensed" panose="020B0606020104020203"/>
                <a:ea typeface="Microsoft YaHei"/>
              </a:rPr>
              <a:t>1- METHYLPHENIDATE</a:t>
            </a:r>
            <a:endParaRPr lang="fr-FR" altLang="de-DE" b="1">
              <a:solidFill>
                <a:srgbClr val="3494BA">
                  <a:lumMod val="50000"/>
                </a:srgbClr>
              </a:solidFill>
              <a:latin typeface="Tw Cen MT Condensed" panose="020B0606020104020203"/>
            </a:endParaRPr>
          </a:p>
          <a:p>
            <a:pPr defTabSz="414772">
              <a:lnSpc>
                <a:spcPct val="102000"/>
              </a:lnSpc>
              <a:tabLst>
                <a:tab pos="656722" algn="l"/>
                <a:tab pos="1313444" algn="l"/>
                <a:tab pos="1970166" algn="l"/>
              </a:tabLst>
            </a:pPr>
            <a:r>
              <a:rPr lang="fr-FR" altLang="de-DE" b="1">
                <a:solidFill>
                  <a:srgbClr val="3494BA">
                    <a:lumMod val="50000"/>
                  </a:srgbClr>
                </a:solidFill>
                <a:latin typeface="Tw Cen MT Condensed" panose="020B0606020104020203"/>
                <a:ea typeface="Microsoft YaHei"/>
              </a:rPr>
              <a:t>2- ATOMOXETINE</a:t>
            </a:r>
            <a:endParaRPr lang="fr-FR" altLang="de-DE" b="1">
              <a:solidFill>
                <a:srgbClr val="3494BA">
                  <a:lumMod val="50000"/>
                </a:srgbClr>
              </a:solidFill>
              <a:latin typeface="Tw Cen MT Condensed" panose="020B0606020104020203"/>
            </a:endParaRPr>
          </a:p>
        </p:txBody>
      </p:sp>
      <p:sp>
        <p:nvSpPr>
          <p:cNvPr id="17" name="Line 7">
            <a:extLst>
              <a:ext uri="{FF2B5EF4-FFF2-40B4-BE49-F238E27FC236}">
                <a16:creationId xmlns:a16="http://schemas.microsoft.com/office/drawing/2014/main" id="{B88CC16B-A599-4A46-9AAD-DE4FE97D1A42}"/>
              </a:ext>
            </a:extLst>
          </p:cNvPr>
          <p:cNvSpPr>
            <a:spLocks noChangeShapeType="1"/>
          </p:cNvSpPr>
          <p:nvPr/>
        </p:nvSpPr>
        <p:spPr bwMode="auto">
          <a:xfrm flipV="1">
            <a:off x="8930219" y="2284941"/>
            <a:ext cx="348005" cy="251855"/>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pPr defTabSz="414772"/>
            <a:endParaRPr lang="de-DE" sz="1633">
              <a:solidFill>
                <a:prstClr val="black"/>
              </a:solidFill>
              <a:latin typeface="Tw Cen MT" panose="020B0602020104020603"/>
            </a:endParaRPr>
          </a:p>
        </p:txBody>
      </p:sp>
      <p:sp>
        <p:nvSpPr>
          <p:cNvPr id="18" name="Text Box 9">
            <a:extLst>
              <a:ext uri="{FF2B5EF4-FFF2-40B4-BE49-F238E27FC236}">
                <a16:creationId xmlns:a16="http://schemas.microsoft.com/office/drawing/2014/main" id="{914E46C9-367F-4427-BEE2-2C96754D785A}"/>
              </a:ext>
            </a:extLst>
          </p:cNvPr>
          <p:cNvSpPr txBox="1">
            <a:spLocks noChangeArrowheads="1"/>
          </p:cNvSpPr>
          <p:nvPr/>
        </p:nvSpPr>
        <p:spPr bwMode="auto">
          <a:xfrm>
            <a:off x="9382583" y="2042825"/>
            <a:ext cx="2909501" cy="4939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53625" rIns="81646" bIns="40823"/>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defTabSz="414772">
              <a:tabLst>
                <a:tab pos="656722" algn="l"/>
                <a:tab pos="1313444" algn="l"/>
                <a:tab pos="1970166" algn="l"/>
                <a:tab pos="2626888" algn="l"/>
              </a:tabLst>
            </a:pPr>
            <a:r>
              <a:rPr lang="fr-FR" altLang="de-DE">
                <a:solidFill>
                  <a:srgbClr val="3494BA">
                    <a:lumMod val="50000"/>
                  </a:srgbClr>
                </a:solidFill>
                <a:latin typeface="Tw Cen MT Condensed" panose="020B0606020104020203"/>
              </a:rPr>
              <a:t>Thérapie </a:t>
            </a:r>
            <a:r>
              <a:rPr lang="fr-FR" altLang="de-DE" err="1">
                <a:solidFill>
                  <a:srgbClr val="3494BA">
                    <a:lumMod val="50000"/>
                  </a:srgbClr>
                </a:solidFill>
                <a:latin typeface="Tw Cen MT Condensed" panose="020B0606020104020203"/>
              </a:rPr>
              <a:t>cognitivo</a:t>
            </a:r>
            <a:r>
              <a:rPr lang="fr-FR" altLang="de-DE">
                <a:solidFill>
                  <a:srgbClr val="3494BA">
                    <a:lumMod val="50000"/>
                  </a:srgbClr>
                </a:solidFill>
                <a:latin typeface="Tw Cen MT Condensed" panose="020B0606020104020203"/>
              </a:rPr>
              <a:t>-comportementale</a:t>
            </a:r>
          </a:p>
        </p:txBody>
      </p:sp>
      <p:sp>
        <p:nvSpPr>
          <p:cNvPr id="19" name="Line 11">
            <a:extLst>
              <a:ext uri="{FF2B5EF4-FFF2-40B4-BE49-F238E27FC236}">
                <a16:creationId xmlns:a16="http://schemas.microsoft.com/office/drawing/2014/main" id="{F7A6DE6F-1292-4C05-908E-A5224FAC5DD9}"/>
              </a:ext>
            </a:extLst>
          </p:cNvPr>
          <p:cNvSpPr>
            <a:spLocks noChangeShapeType="1"/>
          </p:cNvSpPr>
          <p:nvPr/>
        </p:nvSpPr>
        <p:spPr bwMode="auto">
          <a:xfrm flipV="1">
            <a:off x="8985795" y="2692866"/>
            <a:ext cx="292429" cy="2617"/>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pPr defTabSz="414772"/>
            <a:endParaRPr lang="de-DE" sz="1633">
              <a:solidFill>
                <a:prstClr val="black"/>
              </a:solidFill>
              <a:latin typeface="Tw Cen MT" panose="020B0602020104020603"/>
            </a:endParaRPr>
          </a:p>
        </p:txBody>
      </p:sp>
      <p:sp>
        <p:nvSpPr>
          <p:cNvPr id="20" name="Text Box 12">
            <a:extLst>
              <a:ext uri="{FF2B5EF4-FFF2-40B4-BE49-F238E27FC236}">
                <a16:creationId xmlns:a16="http://schemas.microsoft.com/office/drawing/2014/main" id="{10D8A065-72CE-40FC-9B39-21D9237D0D2E}"/>
              </a:ext>
            </a:extLst>
          </p:cNvPr>
          <p:cNvSpPr txBox="1">
            <a:spLocks noChangeArrowheads="1"/>
          </p:cNvSpPr>
          <p:nvPr/>
        </p:nvSpPr>
        <p:spPr bwMode="auto">
          <a:xfrm>
            <a:off x="9377515" y="2473015"/>
            <a:ext cx="1765262" cy="493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56826" rIns="81646" bIns="40823"/>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defTabSz="414772">
              <a:tabLst>
                <a:tab pos="656722" algn="l"/>
                <a:tab pos="1313444" algn="l"/>
                <a:tab pos="1970166" algn="l"/>
                <a:tab pos="2626888" algn="l"/>
              </a:tabLst>
            </a:pPr>
            <a:r>
              <a:rPr lang="fr-FR" altLang="de-DE" sz="3200" b="1">
                <a:solidFill>
                  <a:schemeClr val="accent1">
                    <a:lumMod val="60000"/>
                    <a:lumOff val="40000"/>
                  </a:schemeClr>
                </a:solidFill>
                <a:latin typeface="Tw Cen MT Condensed" panose="020B0606020104020203"/>
              </a:rPr>
              <a:t>Hypnose </a:t>
            </a:r>
          </a:p>
        </p:txBody>
      </p:sp>
      <p:sp>
        <p:nvSpPr>
          <p:cNvPr id="21" name="Line 7">
            <a:extLst>
              <a:ext uri="{FF2B5EF4-FFF2-40B4-BE49-F238E27FC236}">
                <a16:creationId xmlns:a16="http://schemas.microsoft.com/office/drawing/2014/main" id="{96E9D5EE-70A1-4A2D-A462-8CD24CB37886}"/>
              </a:ext>
            </a:extLst>
          </p:cNvPr>
          <p:cNvSpPr>
            <a:spLocks noChangeShapeType="1"/>
          </p:cNvSpPr>
          <p:nvPr/>
        </p:nvSpPr>
        <p:spPr bwMode="auto">
          <a:xfrm>
            <a:off x="8962365" y="2868069"/>
            <a:ext cx="315860" cy="467633"/>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pPr defTabSz="414772"/>
            <a:endParaRPr lang="de-DE" sz="1633">
              <a:solidFill>
                <a:prstClr val="black"/>
              </a:solidFill>
              <a:latin typeface="Tw Cen MT" panose="020B0602020104020603"/>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A976ABEB-CA84-4477-9F8F-6F9CD5DE3A94}"/>
              </a:ext>
            </a:extLst>
          </p:cNvPr>
          <p:cNvSpPr>
            <a:spLocks noGrp="1" noChangeArrowheads="1"/>
          </p:cNvSpPr>
          <p:nvPr>
            <p:ph type="title"/>
          </p:nvPr>
        </p:nvSpPr>
        <p:spPr>
          <a:xfrm>
            <a:off x="1523519" y="282018"/>
            <a:ext cx="8229024" cy="1144921"/>
          </a:xfrm>
          <a:ln/>
        </p:spPr>
        <p:txBody>
          <a:bodyPr>
            <a:normAutofit/>
          </a:bodyPr>
          <a:lstStyle/>
          <a:p>
            <a:pPr>
              <a:lnSpc>
                <a:spcPct val="102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3250">
                <a:solidFill>
                  <a:schemeClr val="accent1">
                    <a:lumMod val="75000"/>
                  </a:schemeClr>
                </a:solidFill>
              </a:rPr>
              <a:t>Protocole d'hypnothérapie, PR CASTELNAU, CHU Tours</a:t>
            </a:r>
            <a:endParaRPr lang="fr-FR" altLang="de-DE" sz="3266">
              <a:solidFill>
                <a:schemeClr val="accent1">
                  <a:lumMod val="75000"/>
                </a:schemeClr>
              </a:solidFill>
            </a:endParaRPr>
          </a:p>
        </p:txBody>
      </p:sp>
      <p:sp>
        <p:nvSpPr>
          <p:cNvPr id="14338" name="Rectangle 2">
            <a:extLst>
              <a:ext uri="{FF2B5EF4-FFF2-40B4-BE49-F238E27FC236}">
                <a16:creationId xmlns:a16="http://schemas.microsoft.com/office/drawing/2014/main" id="{BC819210-7DF7-4328-8FB6-17A40C697C3C}"/>
              </a:ext>
            </a:extLst>
          </p:cNvPr>
          <p:cNvSpPr>
            <a:spLocks noGrp="1" noChangeArrowheads="1"/>
          </p:cNvSpPr>
          <p:nvPr>
            <p:ph idx="1"/>
          </p:nvPr>
        </p:nvSpPr>
        <p:spPr>
          <a:xfrm>
            <a:off x="2021813" y="1316299"/>
            <a:ext cx="8229024" cy="7756654"/>
          </a:xfrm>
          <a:ln/>
        </p:spPr>
        <p:txBody>
          <a:bodyPr vert="horz" lIns="45720" tIns="20803" rIns="45720" bIns="45720" rtlCol="0">
            <a:normAutofit/>
          </a:bodyPr>
          <a:lstStyle/>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u="sng">
              <a:solidFill>
                <a:srgbClr val="009999"/>
              </a:solidFill>
            </a:endParaRP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96"/>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359"/>
              <a:t> </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359"/>
              <a:t> </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359"/>
              <a:t> </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p:txBody>
      </p:sp>
      <p:graphicFrame>
        <p:nvGraphicFramePr>
          <p:cNvPr id="14339" name="Group 3">
            <a:extLst>
              <a:ext uri="{FF2B5EF4-FFF2-40B4-BE49-F238E27FC236}">
                <a16:creationId xmlns:a16="http://schemas.microsoft.com/office/drawing/2014/main" id="{A7C44C56-4741-4533-A9EC-715A5DD2FD3A}"/>
              </a:ext>
            </a:extLst>
          </p:cNvPr>
          <p:cNvGraphicFramePr>
            <a:graphicFrameLocks noGrp="1"/>
          </p:cNvGraphicFramePr>
          <p:nvPr>
            <p:extLst>
              <p:ext uri="{D42A27DB-BD31-4B8C-83A1-F6EECF244321}">
                <p14:modId xmlns:p14="http://schemas.microsoft.com/office/powerpoint/2010/main" val="2698302006"/>
              </p:ext>
            </p:extLst>
          </p:nvPr>
        </p:nvGraphicFramePr>
        <p:xfrm>
          <a:off x="1523521" y="1188126"/>
          <a:ext cx="9144960" cy="5186292"/>
        </p:xfrm>
        <a:graphic>
          <a:graphicData uri="http://schemas.openxmlformats.org/drawingml/2006/table">
            <a:tbl>
              <a:tblPr/>
              <a:tblGrid>
                <a:gridCol w="1143120">
                  <a:extLst>
                    <a:ext uri="{9D8B030D-6E8A-4147-A177-3AD203B41FA5}">
                      <a16:colId xmlns:a16="http://schemas.microsoft.com/office/drawing/2014/main" val="1913624604"/>
                    </a:ext>
                  </a:extLst>
                </a:gridCol>
                <a:gridCol w="1143120">
                  <a:extLst>
                    <a:ext uri="{9D8B030D-6E8A-4147-A177-3AD203B41FA5}">
                      <a16:colId xmlns:a16="http://schemas.microsoft.com/office/drawing/2014/main" val="207595644"/>
                    </a:ext>
                  </a:extLst>
                </a:gridCol>
                <a:gridCol w="1143120">
                  <a:extLst>
                    <a:ext uri="{9D8B030D-6E8A-4147-A177-3AD203B41FA5}">
                      <a16:colId xmlns:a16="http://schemas.microsoft.com/office/drawing/2014/main" val="4106789011"/>
                    </a:ext>
                  </a:extLst>
                </a:gridCol>
                <a:gridCol w="1143120">
                  <a:extLst>
                    <a:ext uri="{9D8B030D-6E8A-4147-A177-3AD203B41FA5}">
                      <a16:colId xmlns:a16="http://schemas.microsoft.com/office/drawing/2014/main" val="1167843273"/>
                    </a:ext>
                  </a:extLst>
                </a:gridCol>
                <a:gridCol w="1143120">
                  <a:extLst>
                    <a:ext uri="{9D8B030D-6E8A-4147-A177-3AD203B41FA5}">
                      <a16:colId xmlns:a16="http://schemas.microsoft.com/office/drawing/2014/main" val="3142949754"/>
                    </a:ext>
                  </a:extLst>
                </a:gridCol>
                <a:gridCol w="1143120">
                  <a:extLst>
                    <a:ext uri="{9D8B030D-6E8A-4147-A177-3AD203B41FA5}">
                      <a16:colId xmlns:a16="http://schemas.microsoft.com/office/drawing/2014/main" val="2586189138"/>
                    </a:ext>
                  </a:extLst>
                </a:gridCol>
                <a:gridCol w="1143120">
                  <a:extLst>
                    <a:ext uri="{9D8B030D-6E8A-4147-A177-3AD203B41FA5}">
                      <a16:colId xmlns:a16="http://schemas.microsoft.com/office/drawing/2014/main" val="2993121139"/>
                    </a:ext>
                  </a:extLst>
                </a:gridCol>
                <a:gridCol w="1143120">
                  <a:extLst>
                    <a:ext uri="{9D8B030D-6E8A-4147-A177-3AD203B41FA5}">
                      <a16:colId xmlns:a16="http://schemas.microsoft.com/office/drawing/2014/main" val="4074981397"/>
                    </a:ext>
                  </a:extLst>
                </a:gridCol>
              </a:tblGrid>
              <a:tr h="551281">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600" b="0" i="0" u="none" strike="noStrike" cap="none" normalizeH="0" baseline="0">
                        <a:ln>
                          <a:noFill/>
                        </a:ln>
                        <a:solidFill>
                          <a:srgbClr val="FFFFFF"/>
                        </a:solidFill>
                        <a:effectLst/>
                        <a:latin typeface="+mj-lt"/>
                        <a:ea typeface="Microsoft YaHei" panose="020B0503020204020204" pitchFamily="34" charset="-122"/>
                      </a:endParaRPr>
                    </a:p>
                  </a:txBody>
                  <a:tcPr marL="82953" marR="82953" marT="55879"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500" b="0" i="0" u="none" strike="noStrike" cap="none" normalizeH="0" baseline="0">
                          <a:ln>
                            <a:noFill/>
                          </a:ln>
                          <a:solidFill>
                            <a:srgbClr val="FFFFFF"/>
                          </a:solidFill>
                          <a:effectLst/>
                          <a:latin typeface="+mj-lt"/>
                          <a:ea typeface="Microsoft YaHei" panose="020B0503020204020204" pitchFamily="34" charset="-122"/>
                        </a:rPr>
                        <a:t>SEANCE 1</a:t>
                      </a: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chemeClr val="tx1">
                              <a:lumMod val="95000"/>
                              <a:lumOff val="5000"/>
                            </a:schemeClr>
                          </a:solidFill>
                          <a:effectLst/>
                          <a:latin typeface="+mj-lt"/>
                          <a:ea typeface="Microsoft YaHei" panose="020B0503020204020204" pitchFamily="34" charset="-122"/>
                        </a:rPr>
                        <a:t>BRIEFFING</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500" b="0" i="0" u="none" strike="noStrike" cap="none" normalizeH="0" baseline="0">
                          <a:ln>
                            <a:noFill/>
                          </a:ln>
                          <a:solidFill>
                            <a:srgbClr val="FFFFFF"/>
                          </a:solidFill>
                          <a:effectLst/>
                          <a:latin typeface="+mj-lt"/>
                          <a:ea typeface="Microsoft YaHei" panose="020B0503020204020204" pitchFamily="34" charset="-122"/>
                        </a:rPr>
                        <a:t>SEANCE 2</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500" b="0" i="0" u="none" strike="noStrike" cap="none" normalizeH="0" baseline="0">
                          <a:ln>
                            <a:noFill/>
                          </a:ln>
                          <a:solidFill>
                            <a:srgbClr val="FFFFFF"/>
                          </a:solidFill>
                          <a:effectLst/>
                          <a:latin typeface="+mj-lt"/>
                          <a:ea typeface="Microsoft YaHei" panose="020B0503020204020204" pitchFamily="34" charset="-122"/>
                        </a:rPr>
                        <a:t>SEANCE 3</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500" b="0" i="0" u="none" strike="noStrike" cap="none" normalizeH="0" baseline="0">
                          <a:ln>
                            <a:noFill/>
                          </a:ln>
                          <a:solidFill>
                            <a:srgbClr val="FFFFFF"/>
                          </a:solidFill>
                          <a:effectLst/>
                          <a:latin typeface="+mj-lt"/>
                          <a:ea typeface="Microsoft YaHei" panose="020B0503020204020204" pitchFamily="34" charset="-122"/>
                        </a:rPr>
                        <a:t>SEANCE 4</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500" b="0" i="0" u="none" strike="noStrike" cap="none" normalizeH="0" baseline="0">
                          <a:ln>
                            <a:noFill/>
                          </a:ln>
                          <a:solidFill>
                            <a:srgbClr val="FFFFFF"/>
                          </a:solidFill>
                          <a:effectLst/>
                          <a:latin typeface="+mj-lt"/>
                          <a:ea typeface="Microsoft YaHei" panose="020B0503020204020204" pitchFamily="34" charset="-122"/>
                        </a:rPr>
                        <a:t>SEANCE 5</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500" b="0" i="0" u="none" strike="noStrike" cap="none" normalizeH="0" baseline="0">
                          <a:ln>
                            <a:noFill/>
                          </a:ln>
                          <a:solidFill>
                            <a:srgbClr val="FFFFFF"/>
                          </a:solidFill>
                          <a:effectLst/>
                          <a:latin typeface="+mj-lt"/>
                          <a:ea typeface="Microsoft YaHei" panose="020B0503020204020204" pitchFamily="34" charset="-122"/>
                        </a:rPr>
                        <a:t>SEANCE 6</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500" b="0" i="0" u="none" strike="noStrike" cap="none" normalizeH="0" baseline="0">
                          <a:ln>
                            <a:noFill/>
                          </a:ln>
                          <a:solidFill>
                            <a:srgbClr val="FFFFFF"/>
                          </a:solidFill>
                          <a:effectLst/>
                          <a:latin typeface="+mj-lt"/>
                          <a:ea typeface="Microsoft YaHei" panose="020B0503020204020204" pitchFamily="34" charset="-122"/>
                        </a:rPr>
                        <a:t>SEANCE 7 </a:t>
                      </a:r>
                      <a:r>
                        <a:rPr kumimoji="0" lang="fr-FR" altLang="de-DE" sz="1100" b="0" i="0" u="none" strike="noStrike" cap="none" normalizeH="0" baseline="0">
                          <a:ln>
                            <a:noFill/>
                          </a:ln>
                          <a:solidFill>
                            <a:srgbClr val="FFFFFF"/>
                          </a:solidFill>
                          <a:effectLst/>
                          <a:latin typeface="+mj-lt"/>
                          <a:ea typeface="Microsoft YaHei" panose="020B0503020204020204" pitchFamily="34" charset="-122"/>
                        </a:rPr>
                        <a:t>(M+1)</a:t>
                      </a:r>
                      <a:endParaRPr kumimoji="0" lang="fr-FR" altLang="de-DE" sz="1500" b="0" i="0" u="none" strike="noStrike" cap="none" normalizeH="0" baseline="0">
                        <a:ln>
                          <a:noFill/>
                        </a:ln>
                        <a:solidFill>
                          <a:srgbClr val="FFFFFF"/>
                        </a:solidFill>
                        <a:effectLst/>
                        <a:latin typeface="+mj-lt"/>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chemeClr val="tx1">
                              <a:lumMod val="95000"/>
                              <a:lumOff val="5000"/>
                            </a:schemeClr>
                          </a:solidFill>
                          <a:effectLst/>
                          <a:latin typeface="+mj-lt"/>
                          <a:ea typeface="Microsoft YaHei" panose="020B0503020204020204" pitchFamily="34" charset="-122"/>
                        </a:rPr>
                        <a:t>DEBRIEFFING</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2337121544"/>
                  </a:ext>
                </a:extLst>
              </a:tr>
              <a:tr h="514487">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500" b="1" i="0" u="none" strike="noStrike" cap="none" normalizeH="0" baseline="0">
                          <a:ln>
                            <a:noFill/>
                          </a:ln>
                          <a:solidFill>
                            <a:srgbClr val="000000"/>
                          </a:solidFill>
                          <a:effectLst/>
                          <a:latin typeface="+mj-lt"/>
                          <a:ea typeface="Microsoft YaHei" panose="020B0503020204020204" pitchFamily="34" charset="-122"/>
                        </a:rPr>
                        <a:t>ENFANT</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Évaluations ES</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Échelle de Jodoin</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800" b="0" i="0" u="none" strike="noStrike" cap="none" normalizeH="0" baseline="0">
                        <a:ln>
                          <a:noFill/>
                        </a:ln>
                        <a:solidFill>
                          <a:srgbClr val="000000"/>
                        </a:solidFill>
                        <a:effectLst/>
                        <a:latin typeface="+mj-lt"/>
                        <a:ea typeface="Microsoft YaHei" panose="020B0503020204020204" pitchFamily="34" charset="-122"/>
                      </a:endParaRPr>
                    </a:p>
                  </a:txBody>
                  <a:tcPr marL="82953" marR="82953" marT="55879"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800" b="0" i="0" u="none" strike="noStrike" cap="none" normalizeH="0" baseline="0">
                        <a:ln>
                          <a:noFill/>
                        </a:ln>
                        <a:solidFill>
                          <a:srgbClr val="000000"/>
                        </a:solidFill>
                        <a:effectLst/>
                        <a:latin typeface="+mj-lt"/>
                        <a:ea typeface="Microsoft YaHei" panose="020B0503020204020204" pitchFamily="34" charset="-122"/>
                      </a:endParaRPr>
                    </a:p>
                  </a:txBody>
                  <a:tcPr marL="82953" marR="82953" marT="55879"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800" b="0" i="0" u="none" strike="noStrike" cap="none" normalizeH="0" baseline="0">
                        <a:ln>
                          <a:noFill/>
                        </a:ln>
                        <a:solidFill>
                          <a:srgbClr val="000000"/>
                        </a:solidFill>
                        <a:effectLst/>
                        <a:latin typeface="+mj-lt"/>
                        <a:ea typeface="Microsoft YaHei" panose="020B0503020204020204" pitchFamily="34" charset="-122"/>
                      </a:endParaRPr>
                    </a:p>
                  </a:txBody>
                  <a:tcPr marL="82953" marR="82953" marT="55879"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800" b="0" i="0" u="none" strike="noStrike" cap="none" normalizeH="0" baseline="0">
                        <a:ln>
                          <a:noFill/>
                        </a:ln>
                        <a:solidFill>
                          <a:srgbClr val="000000"/>
                        </a:solidFill>
                        <a:effectLst/>
                        <a:latin typeface="+mj-lt"/>
                        <a:ea typeface="Microsoft YaHei" panose="020B0503020204020204" pitchFamily="34" charset="-122"/>
                      </a:endParaRPr>
                    </a:p>
                  </a:txBody>
                  <a:tcPr marL="82953" marR="82953" marT="55879"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800" b="0" i="0" u="none" strike="noStrike" cap="none" normalizeH="0" baseline="0">
                        <a:ln>
                          <a:noFill/>
                        </a:ln>
                        <a:solidFill>
                          <a:srgbClr val="000000"/>
                        </a:solidFill>
                        <a:effectLst/>
                        <a:latin typeface="+mj-lt"/>
                        <a:ea typeface="Microsoft YaHei" panose="020B0503020204020204" pitchFamily="34" charset="-122"/>
                      </a:endParaRPr>
                    </a:p>
                  </a:txBody>
                  <a:tcPr marL="82953" marR="82953" marT="55879"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Échelle de Jodoin</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7538993"/>
                  </a:ext>
                </a:extLst>
              </a:tr>
              <a:tr h="1500401">
                <a:tc>
                  <a:txBody>
                    <a:bodyPr/>
                    <a:lstStyle>
                      <a:lvl1pPr marL="169863" indent="-1698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169863" marR="0" lvl="0" indent="-169863"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1" i="0" u="none" strike="noStrike" cap="none" normalizeH="0" baseline="0">
                          <a:ln>
                            <a:noFill/>
                          </a:ln>
                          <a:solidFill>
                            <a:srgbClr val="000000"/>
                          </a:solidFill>
                          <a:effectLst/>
                          <a:latin typeface="+mj-lt"/>
                          <a:ea typeface="Microsoft YaHei" panose="020B0503020204020204" pitchFamily="34" charset="-122"/>
                        </a:rPr>
                        <a:t>ENFANT </a:t>
                      </a:r>
                    </a:p>
                    <a:p>
                      <a:pPr marL="169863" marR="0" lvl="0" indent="-169863"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Hypnose</a:t>
                      </a:r>
                    </a:p>
                    <a:p>
                      <a:pPr marL="169863" marR="0" lvl="0" indent="-169863"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conversationnelle</a:t>
                      </a:r>
                    </a:p>
                    <a:p>
                      <a:pPr marL="169863" marR="0" lvl="0" indent="-169863"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a:t>
                      </a:r>
                      <a:r>
                        <a:rPr kumimoji="0" lang="fr-FR" altLang="de-DE" sz="1300" b="0" i="1" u="none" strike="noStrike" cap="none" normalizeH="0" baseline="0">
                          <a:ln>
                            <a:noFill/>
                          </a:ln>
                          <a:solidFill>
                            <a:srgbClr val="000000"/>
                          </a:solidFill>
                          <a:effectLst/>
                          <a:latin typeface="+mj-lt"/>
                          <a:ea typeface="Microsoft YaHei" panose="020B0503020204020204" pitchFamily="34" charset="-122"/>
                        </a:rPr>
                        <a:t>Métaphores</a:t>
                      </a:r>
                    </a:p>
                    <a:p>
                      <a:pPr marL="169863" marR="0" lvl="0" indent="-169863"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1" u="none" strike="noStrike" cap="none" normalizeH="0" baseline="0">
                          <a:ln>
                            <a:noFill/>
                          </a:ln>
                          <a:solidFill>
                            <a:srgbClr val="000000"/>
                          </a:solidFill>
                          <a:effectLst/>
                          <a:latin typeface="+mj-lt"/>
                          <a:ea typeface="Microsoft YaHei" panose="020B0503020204020204" pitchFamily="34" charset="-122"/>
                        </a:rPr>
                        <a:t>incarnées</a:t>
                      </a: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a:t>
                      </a:r>
                    </a:p>
                    <a:p>
                      <a:pPr marL="0" marR="0" lvl="0" indent="0" algn="l" defTabSz="449263" rtl="0" eaLnBrk="1" fontAlgn="base" latinLnBrk="0" hangingPunct="1">
                        <a:lnSpc>
                          <a:spcPct val="102000"/>
                        </a:lnSpc>
                        <a:spcBef>
                          <a:spcPct val="0"/>
                        </a:spcBef>
                        <a:spcAft>
                          <a:spcPct val="0"/>
                        </a:spcAft>
                        <a:buClr>
                          <a:srgbClr val="000000"/>
                        </a:buCl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Autonomisation</a:t>
                      </a:r>
                    </a:p>
                    <a:p>
                      <a:pPr marL="169863" marR="0" lvl="0" indent="-169863" algn="l" defTabSz="449263" rtl="0" eaLnBrk="1" fontAlgn="base" latinLnBrk="0" hangingPunct="1">
                        <a:lnSpc>
                          <a:spcPct val="102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par autohypnose</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Comment</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se traduit le manque de confiance dans ta vie ?</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Geste d’ancrage </a:t>
                      </a: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Quelles sensations dans ton corps ? (I)</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Geste d’ancrage</a:t>
                      </a: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 +</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Quelles sensations</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dans ton corps ? (II)</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Retour d’expérience</a:t>
                      </a: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Construire 1 métaphore de transformation (I)</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Retour d’expérience</a:t>
                      </a: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 + </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Ratifier la métaphore de transformation (II)</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Capitaliser</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Débloquer l’action</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Sensations &amp; corps </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 Moteur d’action (I)</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Idem (II)</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Encourager la pratique</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même si ca marche +++</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944708810"/>
                  </a:ext>
                </a:extLst>
              </a:tr>
              <a:tr h="1094426">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1" i="0" u="none" strike="noStrike" cap="none" normalizeH="0" baseline="0">
                          <a:ln>
                            <a:noFill/>
                          </a:ln>
                          <a:solidFill>
                            <a:srgbClr val="000000"/>
                          </a:solidFill>
                          <a:effectLst/>
                          <a:latin typeface="+mj-lt"/>
                          <a:ea typeface="Microsoft YaHei" panose="020B0503020204020204" pitchFamily="34" charset="-122"/>
                        </a:rPr>
                        <a:t>ENFANT </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Hypnose</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formelle</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a:t>
                      </a:r>
                      <a:r>
                        <a:rPr kumimoji="0" lang="fr-FR" altLang="de-DE" sz="1300" b="0" i="1" u="none" strike="noStrike" cap="none" normalizeH="0" baseline="0">
                          <a:ln>
                            <a:noFill/>
                          </a:ln>
                          <a:solidFill>
                            <a:srgbClr val="000000"/>
                          </a:solidFill>
                          <a:effectLst/>
                          <a:latin typeface="+mj-lt"/>
                          <a:ea typeface="Microsoft YaHei" panose="020B0503020204020204" pitchFamily="34" charset="-122"/>
                        </a:rPr>
                        <a:t>Métaphores narratives</a:t>
                      </a: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 Initiation »</a:t>
                      </a: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Safe place</a:t>
                      </a: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ou Loisir agréable</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err="1">
                          <a:ln>
                            <a:noFill/>
                          </a:ln>
                          <a:solidFill>
                            <a:srgbClr val="000000"/>
                          </a:solidFill>
                          <a:effectLst/>
                          <a:latin typeface="+mj-lt"/>
                          <a:ea typeface="Microsoft YaHei" panose="020B0503020204020204" pitchFamily="34" charset="-122"/>
                        </a:rPr>
                        <a:t>Pinky</a:t>
                      </a: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l’éléphant</a:t>
                      </a: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rose</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Les 3</a:t>
                      </a: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Langages</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L’Apprentissage de la marche</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Le Roi</a:t>
                      </a: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et la Lune</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Le portrait de la Reine</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txBody>
                  <a:tcPr marL="82953" marR="82953" marT="55879"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886653666"/>
                  </a:ext>
                </a:extLst>
              </a:tr>
              <a:tr h="1068861">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1" i="0" u="none" strike="noStrike" cap="none" normalizeH="0" baseline="0">
                          <a:ln>
                            <a:noFill/>
                          </a:ln>
                          <a:solidFill>
                            <a:srgbClr val="000000"/>
                          </a:solidFill>
                          <a:effectLst/>
                          <a:latin typeface="+mj-lt"/>
                          <a:ea typeface="Microsoft YaHei" panose="020B0503020204020204" pitchFamily="34" charset="-122"/>
                        </a:rPr>
                        <a:t>ENFANT/PARENT</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Prescriptions</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de tâches</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a:t>
                      </a:r>
                      <a:r>
                        <a:rPr kumimoji="0" lang="fr-FR" altLang="de-DE" sz="1300" b="0" i="1" u="none" strike="noStrike" cap="none" normalizeH="0" baseline="0">
                          <a:ln>
                            <a:noFill/>
                          </a:ln>
                          <a:solidFill>
                            <a:srgbClr val="000000"/>
                          </a:solidFill>
                          <a:effectLst/>
                          <a:latin typeface="+mj-lt"/>
                          <a:ea typeface="Microsoft YaHei" panose="020B0503020204020204" pitchFamily="34" charset="-122"/>
                        </a:rPr>
                        <a:t>Métaphores</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1" u="none" strike="noStrike" cap="none" normalizeH="0" baseline="0">
                          <a:ln>
                            <a:noFill/>
                          </a:ln>
                          <a:solidFill>
                            <a:srgbClr val="000000"/>
                          </a:solidFill>
                          <a:effectLst/>
                          <a:latin typeface="+mj-lt"/>
                          <a:ea typeface="Microsoft YaHei" panose="020B0503020204020204" pitchFamily="34" charset="-122"/>
                        </a:rPr>
                        <a:t>vivantes</a:t>
                      </a: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txBody>
                  <a:tcPr marL="82953" marR="82953" marT="55879"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Arroser </a:t>
                      </a: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végétaux</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txBody>
                  <a:tcPr marL="82953" marR="82953" marT="55879"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Repas</a:t>
                      </a: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en famille</a:t>
                      </a: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(cuisine – table)</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txBody>
                  <a:tcPr marL="82953" marR="82953" marT="55879"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Mission</a:t>
                      </a: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dans la maison</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fr-FR" altLang="de-DE" sz="1300" b="0" i="0" u="none" strike="noStrike" cap="none" normalizeH="0" baseline="0">
                        <a:ln>
                          <a:noFill/>
                        </a:ln>
                        <a:solidFill>
                          <a:srgbClr val="000000"/>
                        </a:solidFill>
                        <a:effectLst/>
                        <a:latin typeface="+mj-lt"/>
                        <a:ea typeface="Microsoft YaHei" panose="020B0503020204020204" pitchFamily="34" charset="-122"/>
                      </a:endParaRPr>
                    </a:p>
                  </a:txBody>
                  <a:tcPr marL="82953" marR="82953" marT="55879"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199310946"/>
                  </a:ext>
                </a:extLst>
              </a:tr>
              <a:tr h="438238">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1" i="0" u="none" strike="noStrike" cap="none" normalizeH="0" baseline="0">
                          <a:ln>
                            <a:noFill/>
                          </a:ln>
                          <a:solidFill>
                            <a:srgbClr val="000000"/>
                          </a:solidFill>
                          <a:effectLst/>
                          <a:latin typeface="+mj-lt"/>
                          <a:ea typeface="Microsoft YaHei" panose="020B0503020204020204" pitchFamily="34" charset="-122"/>
                        </a:rPr>
                        <a:t>PARENT</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gridSpan="7">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Déculpabilisation &amp; Autonomisation (« </a:t>
                      </a:r>
                      <a:r>
                        <a:rPr kumimoji="0" lang="fr-FR" altLang="de-DE" sz="1300" b="0" i="1" u="none" strike="noStrike" cap="none" normalizeH="0" baseline="0">
                          <a:ln>
                            <a:noFill/>
                          </a:ln>
                          <a:solidFill>
                            <a:srgbClr val="000000"/>
                          </a:solidFill>
                          <a:effectLst/>
                          <a:latin typeface="+mj-lt"/>
                          <a:ea typeface="Microsoft YaHei" panose="020B0503020204020204" pitchFamily="34" charset="-122"/>
                        </a:rPr>
                        <a:t>Close-up Cognitif »</a:t>
                      </a:r>
                      <a:r>
                        <a:rPr kumimoji="0" lang="fr-FR" altLang="de-DE" sz="1300" b="0" i="0" u="none" strike="noStrike" cap="none" normalizeH="0" baseline="0">
                          <a:ln>
                            <a:noFill/>
                          </a:ln>
                          <a:solidFill>
                            <a:srgbClr val="000000"/>
                          </a:solidFill>
                          <a:effectLst/>
                          <a:latin typeface="+mj-lt"/>
                          <a:ea typeface="Microsoft YaHei" panose="020B0503020204020204" pitchFamily="34" charset="-122"/>
                        </a:rPr>
                        <a:t>)</a:t>
                      </a:r>
                    </a:p>
                  </a:txBody>
                  <a:tcPr marL="82953" marR="82953" marT="41476" marB="4147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17695601"/>
                  </a:ext>
                </a:extLst>
              </a:tr>
            </a:tbl>
          </a:graphicData>
        </a:graphic>
      </p:graphicFrame>
      <p:sp>
        <p:nvSpPr>
          <p:cNvPr id="2" name="Espace réservé du numéro de diapositive 1">
            <a:extLst>
              <a:ext uri="{FF2B5EF4-FFF2-40B4-BE49-F238E27FC236}">
                <a16:creationId xmlns:a16="http://schemas.microsoft.com/office/drawing/2014/main" id="{A620DB32-8B2D-4521-94A2-2A6F13C40AAB}"/>
              </a:ext>
            </a:extLst>
          </p:cNvPr>
          <p:cNvSpPr>
            <a:spLocks noGrp="1"/>
          </p:cNvSpPr>
          <p:nvPr>
            <p:ph type="sldNum" sz="quarter" idx="12"/>
          </p:nvPr>
        </p:nvSpPr>
        <p:spPr/>
        <p:txBody>
          <a:bodyPr/>
          <a:lstStyle/>
          <a:p>
            <a:pPr defTabSz="414772"/>
            <a:fld id="{6C579514-BFA3-4C51-BDAB-AAAD9C3D21A9}" type="slidenum">
              <a:rPr lang="fr-FR" altLang="de-DE">
                <a:solidFill>
                  <a:prstClr val="black">
                    <a:lumMod val="95000"/>
                    <a:lumOff val="5000"/>
                  </a:prstClr>
                </a:solidFill>
                <a:latin typeface="Tw Cen MT Condensed" panose="020B0606020104020203"/>
              </a:rPr>
              <a:pPr defTabSz="414772"/>
              <a:t>28</a:t>
            </a:fld>
            <a:endParaRPr lang="fr-FR" altLang="de-DE">
              <a:solidFill>
                <a:prstClr val="black">
                  <a:lumMod val="95000"/>
                  <a:lumOff val="5000"/>
                </a:prstClr>
              </a:solidFill>
              <a:latin typeface="Tw Cen MT Condensed" panose="020B0606020104020203"/>
            </a:endParaRPr>
          </a:p>
        </p:txBody>
      </p:sp>
      <p:pic>
        <p:nvPicPr>
          <p:cNvPr id="3" name="Image 2" descr="CHU Tours - Accueil GCS HUGO">
            <a:extLst>
              <a:ext uri="{FF2B5EF4-FFF2-40B4-BE49-F238E27FC236}">
                <a16:creationId xmlns:a16="http://schemas.microsoft.com/office/drawing/2014/main" id="{1C15E24E-0943-C5D3-2623-650735FED722}"/>
              </a:ext>
            </a:extLst>
          </p:cNvPr>
          <p:cNvPicPr>
            <a:picLocks noChangeAspect="1"/>
          </p:cNvPicPr>
          <p:nvPr/>
        </p:nvPicPr>
        <p:blipFill>
          <a:blip r:embed="rId3"/>
          <a:stretch>
            <a:fillRect/>
          </a:stretch>
        </p:blipFill>
        <p:spPr>
          <a:xfrm>
            <a:off x="9760783" y="5576404"/>
            <a:ext cx="2434365" cy="1284584"/>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ED9CABF-8E06-4601-9C93-A23EC5B74A02}"/>
              </a:ext>
            </a:extLst>
          </p:cNvPr>
          <p:cNvSpPr>
            <a:spLocks noGrp="1"/>
          </p:cNvSpPr>
          <p:nvPr>
            <p:ph type="title"/>
          </p:nvPr>
        </p:nvSpPr>
        <p:spPr/>
        <p:txBody>
          <a:bodyPr/>
          <a:lstStyle/>
          <a:p>
            <a:r>
              <a:rPr lang="fr-FR" altLang="de-DE" sz="2800">
                <a:solidFill>
                  <a:schemeClr val="accent1">
                    <a:lumMod val="75000"/>
                  </a:schemeClr>
                </a:solidFill>
              </a:rPr>
              <a:t>Échelle d'estime de soi de Jodoin  </a:t>
            </a:r>
            <a:br>
              <a:rPr lang="fr-FR" altLang="de-DE" sz="2800">
                <a:solidFill>
                  <a:schemeClr val="accent1">
                    <a:lumMod val="75000"/>
                  </a:schemeClr>
                </a:solidFill>
              </a:rPr>
            </a:br>
            <a:r>
              <a:rPr lang="fr-FR" altLang="de-DE" sz="1800" i="1">
                <a:solidFill>
                  <a:schemeClr val="accent1">
                    <a:lumMod val="75000"/>
                  </a:schemeClr>
                </a:solidFill>
              </a:rPr>
              <a:t>(10 premières questions/40)</a:t>
            </a:r>
            <a:endParaRPr lang="fr-FR" i="1"/>
          </a:p>
        </p:txBody>
      </p:sp>
      <p:graphicFrame>
        <p:nvGraphicFramePr>
          <p:cNvPr id="9" name="Tableau 9">
            <a:extLst>
              <a:ext uri="{FF2B5EF4-FFF2-40B4-BE49-F238E27FC236}">
                <a16:creationId xmlns:a16="http://schemas.microsoft.com/office/drawing/2014/main" id="{FC026AA7-2C49-4F54-AFD6-91B4A0309E53}"/>
              </a:ext>
            </a:extLst>
          </p:cNvPr>
          <p:cNvGraphicFramePr>
            <a:graphicFrameLocks noGrp="1"/>
          </p:cNvGraphicFramePr>
          <p:nvPr>
            <p:ph idx="1"/>
            <p:extLst>
              <p:ext uri="{D42A27DB-BD31-4B8C-83A1-F6EECF244321}">
                <p14:modId xmlns:p14="http://schemas.microsoft.com/office/powerpoint/2010/main" val="1449610091"/>
              </p:ext>
            </p:extLst>
          </p:nvPr>
        </p:nvGraphicFramePr>
        <p:xfrm>
          <a:off x="308344" y="2045068"/>
          <a:ext cx="5284381" cy="3401760"/>
        </p:xfrm>
        <a:graphic>
          <a:graphicData uri="http://schemas.openxmlformats.org/drawingml/2006/table">
            <a:tbl>
              <a:tblPr firstRow="1" bandRow="1">
                <a:tableStyleId>{0660B408-B3CF-4A94-85FC-2B1E0A45F4A2}</a:tableStyleId>
              </a:tblPr>
              <a:tblGrid>
                <a:gridCol w="321146">
                  <a:extLst>
                    <a:ext uri="{9D8B030D-6E8A-4147-A177-3AD203B41FA5}">
                      <a16:colId xmlns:a16="http://schemas.microsoft.com/office/drawing/2014/main" val="3934863390"/>
                    </a:ext>
                  </a:extLst>
                </a:gridCol>
                <a:gridCol w="4030913">
                  <a:extLst>
                    <a:ext uri="{9D8B030D-6E8A-4147-A177-3AD203B41FA5}">
                      <a16:colId xmlns:a16="http://schemas.microsoft.com/office/drawing/2014/main" val="1827051953"/>
                    </a:ext>
                  </a:extLst>
                </a:gridCol>
                <a:gridCol w="466161">
                  <a:extLst>
                    <a:ext uri="{9D8B030D-6E8A-4147-A177-3AD203B41FA5}">
                      <a16:colId xmlns:a16="http://schemas.microsoft.com/office/drawing/2014/main" val="1425696810"/>
                    </a:ext>
                  </a:extLst>
                </a:gridCol>
                <a:gridCol w="466161">
                  <a:extLst>
                    <a:ext uri="{9D8B030D-6E8A-4147-A177-3AD203B41FA5}">
                      <a16:colId xmlns:a16="http://schemas.microsoft.com/office/drawing/2014/main" val="626383533"/>
                    </a:ext>
                  </a:extLst>
                </a:gridCol>
              </a:tblGrid>
              <a:tr h="320400">
                <a:tc>
                  <a:txBody>
                    <a:bodyPr/>
                    <a:lstStyle/>
                    <a:p>
                      <a:r>
                        <a:rPr lang="fr-FR" sz="1200" b="0">
                          <a:solidFill>
                            <a:schemeClr val="tx1"/>
                          </a:solidFill>
                          <a:latin typeface="+mj-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71" rtl="0" eaLnBrk="1" fontAlgn="auto" latinLnBrk="0" hangingPunct="1">
                        <a:lnSpc>
                          <a:spcPct val="100000"/>
                        </a:lnSpc>
                        <a:spcBef>
                          <a:spcPts val="0"/>
                        </a:spcBef>
                        <a:spcAft>
                          <a:spcPts val="0"/>
                        </a:spcAft>
                        <a:buClrTx/>
                        <a:buSzTx/>
                        <a:buFontTx/>
                        <a:buNone/>
                        <a:tabLst/>
                        <a:defRPr/>
                      </a:pPr>
                      <a:r>
                        <a:rPr lang="fr-FR" sz="1400" b="0">
                          <a:solidFill>
                            <a:schemeClr val="tx1"/>
                          </a:solidFill>
                          <a:latin typeface="+mj-lt"/>
                        </a:rPr>
                        <a:t>Mon professeur me demande d’aider ceux qui ont du mal en classe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200" b="0">
                          <a:solidFill>
                            <a:schemeClr val="tx1"/>
                          </a:solidFill>
                          <a:latin typeface="+mj-lt"/>
                        </a:rPr>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200" b="0">
                          <a:solidFill>
                            <a:schemeClr val="tx1"/>
                          </a:solidFill>
                          <a:latin typeface="+mj-lt"/>
                        </a:rPr>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1113745"/>
                  </a:ext>
                </a:extLst>
              </a:tr>
              <a:tr h="320400">
                <a:tc>
                  <a:txBody>
                    <a:bodyPr/>
                    <a:lstStyle/>
                    <a:p>
                      <a:r>
                        <a:rPr lang="fr-FR" sz="1200">
                          <a:latin typeface="+mj-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400">
                          <a:latin typeface="+mj-lt"/>
                        </a:rPr>
                        <a:t>Quand ont m’explique quelque chose, j’ai souvent du mal à comprendre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200" b="0">
                          <a:solidFill>
                            <a:schemeClr val="tx1"/>
                          </a:solidFill>
                          <a:latin typeface="+mj-lt"/>
                        </a:rPr>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200" b="0">
                          <a:solidFill>
                            <a:schemeClr val="tx1"/>
                          </a:solidFill>
                          <a:latin typeface="+mj-lt"/>
                        </a:rPr>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50839"/>
                  </a:ext>
                </a:extLst>
              </a:tr>
              <a:tr h="320400">
                <a:tc>
                  <a:txBody>
                    <a:bodyPr/>
                    <a:lstStyle/>
                    <a:p>
                      <a:r>
                        <a:rPr lang="fr-FR" sz="1200">
                          <a:latin typeface="+mj-lt"/>
                        </a:rPr>
                        <a:t>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400">
                          <a:latin typeface="+mj-lt"/>
                        </a:rPr>
                        <a:t>En général je préfère jouer avec des enfants plus jeunes que moi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200" b="0">
                          <a:solidFill>
                            <a:schemeClr val="tx1"/>
                          </a:solidFill>
                          <a:latin typeface="+mj-lt"/>
                        </a:rPr>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200" b="0">
                          <a:solidFill>
                            <a:schemeClr val="tx1"/>
                          </a:solidFill>
                          <a:latin typeface="+mj-lt"/>
                        </a:rPr>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4832028"/>
                  </a:ext>
                </a:extLst>
              </a:tr>
              <a:tr h="320400">
                <a:tc>
                  <a:txBody>
                    <a:bodyPr/>
                    <a:lstStyle/>
                    <a:p>
                      <a:r>
                        <a:rPr lang="fr-FR" sz="1200">
                          <a:latin typeface="+mj-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400">
                          <a:latin typeface="+mj-lt"/>
                        </a:rPr>
                        <a:t>Je fais attention à mon apparence (vêtements, chaussures,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200" b="0">
                          <a:solidFill>
                            <a:schemeClr val="tx1"/>
                          </a:solidFill>
                          <a:latin typeface="+mj-lt"/>
                        </a:rPr>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200" b="0">
                          <a:solidFill>
                            <a:schemeClr val="tx1"/>
                          </a:solidFill>
                          <a:latin typeface="+mj-lt"/>
                        </a:rPr>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7998584"/>
                  </a:ext>
                </a:extLst>
              </a:tr>
              <a:tr h="320400">
                <a:tc>
                  <a:txBody>
                    <a:bodyPr/>
                    <a:lstStyle/>
                    <a:p>
                      <a:r>
                        <a:rPr lang="fr-FR" sz="1200">
                          <a:latin typeface="+mj-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400">
                          <a:latin typeface="+mj-lt"/>
                        </a:rPr>
                        <a:t>Quand le professeur pose des questions en général je sais bien les réponses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200" b="0">
                          <a:solidFill>
                            <a:schemeClr val="tx1"/>
                          </a:solidFill>
                          <a:latin typeface="+mj-lt"/>
                        </a:rPr>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200" b="0">
                          <a:solidFill>
                            <a:schemeClr val="tx1"/>
                          </a:solidFill>
                          <a:latin typeface="+mj-lt"/>
                        </a:rPr>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8038651"/>
                  </a:ext>
                </a:extLst>
              </a:tr>
              <a:tr h="320400">
                <a:tc>
                  <a:txBody>
                    <a:bodyPr/>
                    <a:lstStyle/>
                    <a:p>
                      <a:r>
                        <a:rPr lang="fr-FR" sz="1200">
                          <a:latin typeface="+mj-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400">
                          <a:latin typeface="+mj-lt"/>
                        </a:rPr>
                        <a:t>Quand je fais quelque chose j'ai souvent peur de me tromper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200" b="0">
                          <a:solidFill>
                            <a:schemeClr val="tx1"/>
                          </a:solidFill>
                          <a:latin typeface="+mj-lt"/>
                        </a:rPr>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200" b="0">
                          <a:solidFill>
                            <a:schemeClr val="tx1"/>
                          </a:solidFill>
                          <a:latin typeface="+mj-lt"/>
                        </a:rPr>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980123"/>
                  </a:ext>
                </a:extLst>
              </a:tr>
              <a:tr h="320400">
                <a:tc>
                  <a:txBody>
                    <a:bodyPr/>
                    <a:lstStyle/>
                    <a:p>
                      <a:r>
                        <a:rPr lang="fr-FR" sz="1200">
                          <a:latin typeface="+mj-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400">
                          <a:latin typeface="+mj-lt"/>
                        </a:rPr>
                        <a:t>Mes parents voudraient que je sois plus débrouillard(e)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200" b="0">
                          <a:solidFill>
                            <a:schemeClr val="tx1"/>
                          </a:solidFill>
                          <a:latin typeface="+mj-lt"/>
                        </a:rPr>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200" b="0">
                          <a:solidFill>
                            <a:schemeClr val="tx1"/>
                          </a:solidFill>
                          <a:latin typeface="+mj-lt"/>
                        </a:rPr>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2419496"/>
                  </a:ext>
                </a:extLst>
              </a:tr>
              <a:tr h="320400">
                <a:tc>
                  <a:txBody>
                    <a:bodyPr/>
                    <a:lstStyle/>
                    <a:p>
                      <a:r>
                        <a:rPr lang="fr-FR" sz="1200">
                          <a:latin typeface="+mj-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400">
                          <a:latin typeface="+mj-lt"/>
                        </a:rPr>
                        <a:t>Lors des récréations des amis aiment que je joue avec eux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200" b="0">
                          <a:solidFill>
                            <a:schemeClr val="tx1"/>
                          </a:solidFill>
                          <a:latin typeface="+mj-lt"/>
                        </a:rPr>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200" b="0">
                          <a:solidFill>
                            <a:schemeClr val="tx1"/>
                          </a:solidFill>
                          <a:latin typeface="+mj-lt"/>
                        </a:rPr>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2788542"/>
                  </a:ext>
                </a:extLst>
              </a:tr>
              <a:tr h="320400">
                <a:tc>
                  <a:txBody>
                    <a:bodyPr/>
                    <a:lstStyle/>
                    <a:p>
                      <a:r>
                        <a:rPr lang="fr-FR" sz="1200">
                          <a:latin typeface="+mj-lt"/>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400">
                          <a:latin typeface="+mj-lt"/>
                        </a:rPr>
                        <a:t>Mes parents sont toujours occupés lorsque je leur parle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200" b="0">
                          <a:solidFill>
                            <a:schemeClr val="tx1"/>
                          </a:solidFill>
                          <a:latin typeface="+mj-lt"/>
                        </a:rPr>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200" b="0">
                          <a:solidFill>
                            <a:schemeClr val="tx1"/>
                          </a:solidFill>
                          <a:latin typeface="+mj-lt"/>
                        </a:rPr>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9749209"/>
                  </a:ext>
                </a:extLst>
              </a:tr>
              <a:tr h="320400">
                <a:tc>
                  <a:txBody>
                    <a:bodyPr/>
                    <a:lstStyle/>
                    <a:p>
                      <a:r>
                        <a:rPr lang="fr-FR" sz="1200">
                          <a:latin typeface="+mj-l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400">
                          <a:latin typeface="+mj-lt"/>
                        </a:rPr>
                        <a:t>A l’école je finis souvent mon travail avant les autres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200" b="0">
                          <a:solidFill>
                            <a:schemeClr val="tx1"/>
                          </a:solidFill>
                          <a:latin typeface="+mj-lt"/>
                        </a:rPr>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200" b="0">
                          <a:solidFill>
                            <a:schemeClr val="tx1"/>
                          </a:solidFill>
                          <a:latin typeface="+mj-lt"/>
                        </a:rPr>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2402030"/>
                  </a:ext>
                </a:extLst>
              </a:tr>
            </a:tbl>
          </a:graphicData>
        </a:graphic>
      </p:graphicFrame>
      <p:sp>
        <p:nvSpPr>
          <p:cNvPr id="10" name="Titre 1">
            <a:extLst>
              <a:ext uri="{FF2B5EF4-FFF2-40B4-BE49-F238E27FC236}">
                <a16:creationId xmlns:a16="http://schemas.microsoft.com/office/drawing/2014/main" id="{DE4CCADA-CC18-48BE-B1C2-8BC71209250D}"/>
              </a:ext>
            </a:extLst>
          </p:cNvPr>
          <p:cNvSpPr txBox="1">
            <a:spLocks/>
          </p:cNvSpPr>
          <p:nvPr/>
        </p:nvSpPr>
        <p:spPr>
          <a:xfrm>
            <a:off x="6095999" y="709253"/>
            <a:ext cx="4568455" cy="1499616"/>
          </a:xfrm>
          <a:prstGeom prst="rect">
            <a:avLst/>
          </a:prstGeom>
        </p:spPr>
        <p:txBody>
          <a:bodyPr vert="horz" lIns="91440" tIns="45720" rIns="91440" bIns="45720" rtlCol="0" anchor="ctr">
            <a:normAutofit fontScale="97500"/>
          </a:bodyPr>
          <a:lstStyle>
            <a:lvl1pPr algn="l" defTabSz="685871" rtl="0" eaLnBrk="1" latinLnBrk="0" hangingPunct="1">
              <a:lnSpc>
                <a:spcPct val="80000"/>
              </a:lnSpc>
              <a:spcBef>
                <a:spcPct val="0"/>
              </a:spcBef>
              <a:buNone/>
              <a:defRPr sz="2700" kern="1200" cap="all" spc="75" baseline="0">
                <a:solidFill>
                  <a:schemeClr val="tx1">
                    <a:lumMod val="95000"/>
                    <a:lumOff val="5000"/>
                  </a:schemeClr>
                </a:solidFill>
                <a:latin typeface="+mj-lt"/>
                <a:ea typeface="+mj-ea"/>
                <a:cs typeface="+mj-cs"/>
              </a:defRPr>
            </a:lvl1pPr>
          </a:lstStyle>
          <a:p>
            <a:r>
              <a:rPr lang="fr-FR" sz="2800">
                <a:solidFill>
                  <a:schemeClr val="accent1">
                    <a:lumMod val="75000"/>
                  </a:schemeClr>
                </a:solidFill>
              </a:rPr>
              <a:t>NOTE d’estime de soi DE VICTOR </a:t>
            </a:r>
            <a:br>
              <a:rPr lang="fr-FR" sz="2800">
                <a:solidFill>
                  <a:schemeClr val="accent1">
                    <a:lumMod val="75000"/>
                  </a:schemeClr>
                </a:solidFill>
              </a:rPr>
            </a:br>
            <a:endParaRPr lang="fr-FR" sz="2800">
              <a:solidFill>
                <a:schemeClr val="accent1">
                  <a:lumMod val="75000"/>
                </a:schemeClr>
              </a:solidFill>
            </a:endParaRPr>
          </a:p>
        </p:txBody>
      </p:sp>
      <p:cxnSp>
        <p:nvCxnSpPr>
          <p:cNvPr id="12" name="Connecteur droit 11">
            <a:extLst>
              <a:ext uri="{FF2B5EF4-FFF2-40B4-BE49-F238E27FC236}">
                <a16:creationId xmlns:a16="http://schemas.microsoft.com/office/drawing/2014/main" id="{5000B697-D58D-4494-89FC-FEE2255AF7FF}"/>
              </a:ext>
            </a:extLst>
          </p:cNvPr>
          <p:cNvCxnSpPr>
            <a:cxnSpLocks/>
          </p:cNvCxnSpPr>
          <p:nvPr/>
        </p:nvCxnSpPr>
        <p:spPr>
          <a:xfrm>
            <a:off x="5762847" y="946298"/>
            <a:ext cx="0" cy="5440193"/>
          </a:xfrm>
          <a:prstGeom prst="line">
            <a:avLst/>
          </a:prstGeom>
          <a:ln w="19050"/>
        </p:spPr>
        <p:style>
          <a:lnRef idx="1">
            <a:schemeClr val="accent2"/>
          </a:lnRef>
          <a:fillRef idx="0">
            <a:schemeClr val="accent2"/>
          </a:fillRef>
          <a:effectRef idx="0">
            <a:schemeClr val="accent2"/>
          </a:effectRef>
          <a:fontRef idx="minor">
            <a:schemeClr val="tx1"/>
          </a:fontRef>
        </p:style>
      </p:cxnSp>
      <p:graphicFrame>
        <p:nvGraphicFramePr>
          <p:cNvPr id="14" name="Tableau 8">
            <a:extLst>
              <a:ext uri="{FF2B5EF4-FFF2-40B4-BE49-F238E27FC236}">
                <a16:creationId xmlns:a16="http://schemas.microsoft.com/office/drawing/2014/main" id="{99E6756B-0D1F-4CF9-984E-4CF3CF2381E3}"/>
              </a:ext>
            </a:extLst>
          </p:cNvPr>
          <p:cNvGraphicFramePr>
            <a:graphicFrameLocks/>
          </p:cNvGraphicFramePr>
          <p:nvPr>
            <p:extLst>
              <p:ext uri="{D42A27DB-BD31-4B8C-83A1-F6EECF244321}">
                <p14:modId xmlns:p14="http://schemas.microsoft.com/office/powerpoint/2010/main" val="3056229666"/>
              </p:ext>
            </p:extLst>
          </p:nvPr>
        </p:nvGraphicFramePr>
        <p:xfrm>
          <a:off x="6202324" y="1459061"/>
          <a:ext cx="3480948" cy="2012480"/>
        </p:xfrm>
        <a:graphic>
          <a:graphicData uri="http://schemas.openxmlformats.org/drawingml/2006/table">
            <a:tbl>
              <a:tblPr firstRow="1" bandRow="1">
                <a:solidFill>
                  <a:schemeClr val="accent5">
                    <a:lumMod val="20000"/>
                    <a:lumOff val="80000"/>
                  </a:schemeClr>
                </a:solidFill>
                <a:tableStyleId>{5C22544A-7EE6-4342-B048-85BDC9FD1C3A}</a:tableStyleId>
              </a:tblPr>
              <a:tblGrid>
                <a:gridCol w="1160316">
                  <a:extLst>
                    <a:ext uri="{9D8B030D-6E8A-4147-A177-3AD203B41FA5}">
                      <a16:colId xmlns:a16="http://schemas.microsoft.com/office/drawing/2014/main" val="4215714209"/>
                    </a:ext>
                  </a:extLst>
                </a:gridCol>
                <a:gridCol w="1160316">
                  <a:extLst>
                    <a:ext uri="{9D8B030D-6E8A-4147-A177-3AD203B41FA5}">
                      <a16:colId xmlns:a16="http://schemas.microsoft.com/office/drawing/2014/main" val="3395701364"/>
                    </a:ext>
                  </a:extLst>
                </a:gridCol>
                <a:gridCol w="1160316">
                  <a:extLst>
                    <a:ext uri="{9D8B030D-6E8A-4147-A177-3AD203B41FA5}">
                      <a16:colId xmlns:a16="http://schemas.microsoft.com/office/drawing/2014/main" val="2522719729"/>
                    </a:ext>
                  </a:extLst>
                </a:gridCol>
              </a:tblGrid>
              <a:tr h="440879">
                <a:tc>
                  <a:txBody>
                    <a:bodyPr/>
                    <a:lstStyle/>
                    <a:p>
                      <a:r>
                        <a:rPr lang="fr-FR">
                          <a:latin typeface="+mj-lt"/>
                        </a:rPr>
                        <a:t>CATEGORIE</a:t>
                      </a:r>
                    </a:p>
                  </a:txBody>
                  <a:tcPr>
                    <a:solidFill>
                      <a:schemeClr val="accent1">
                        <a:lumMod val="60000"/>
                        <a:lumOff val="40000"/>
                      </a:schemeClr>
                    </a:solidFill>
                  </a:tcPr>
                </a:tc>
                <a:tc>
                  <a:txBody>
                    <a:bodyPr/>
                    <a:lstStyle/>
                    <a:p>
                      <a:r>
                        <a:rPr lang="fr-FR">
                          <a:latin typeface="+mj-lt"/>
                        </a:rPr>
                        <a:t>AVANT HYPNOSE</a:t>
                      </a:r>
                    </a:p>
                  </a:txBody>
                  <a:tcPr>
                    <a:solidFill>
                      <a:srgbClr val="FF3399"/>
                    </a:solidFill>
                  </a:tcPr>
                </a:tc>
                <a:tc>
                  <a:txBody>
                    <a:bodyPr/>
                    <a:lstStyle/>
                    <a:p>
                      <a:r>
                        <a:rPr lang="fr-FR">
                          <a:latin typeface="+mj-lt"/>
                        </a:rPr>
                        <a:t>APRES HYPNOSE</a:t>
                      </a:r>
                    </a:p>
                  </a:txBody>
                  <a:tcPr>
                    <a:solidFill>
                      <a:srgbClr val="9148C8"/>
                    </a:solidFill>
                  </a:tcPr>
                </a:tc>
                <a:extLst>
                  <a:ext uri="{0D108BD9-81ED-4DB2-BD59-A6C34878D82A}">
                    <a16:rowId xmlns:a16="http://schemas.microsoft.com/office/drawing/2014/main" val="1043732055"/>
                  </a:ext>
                </a:extLst>
              </a:tr>
              <a:tr h="301912">
                <a:tc>
                  <a:txBody>
                    <a:bodyPr/>
                    <a:lstStyle/>
                    <a:p>
                      <a:r>
                        <a:rPr lang="fr-FR">
                          <a:latin typeface="+mj-lt"/>
                        </a:rPr>
                        <a:t>TOTAL /40</a:t>
                      </a:r>
                    </a:p>
                  </a:txBody>
                  <a:tcPr>
                    <a:solidFill>
                      <a:schemeClr val="accent1">
                        <a:lumMod val="20000"/>
                        <a:lumOff val="80000"/>
                      </a:schemeClr>
                    </a:solidFill>
                  </a:tcPr>
                </a:tc>
                <a:tc>
                  <a:txBody>
                    <a:bodyPr/>
                    <a:lstStyle/>
                    <a:p>
                      <a:r>
                        <a:rPr lang="fr-FR">
                          <a:latin typeface="+mj-lt"/>
                        </a:rPr>
                        <a:t>2</a:t>
                      </a:r>
                    </a:p>
                  </a:txBody>
                  <a:tcPr>
                    <a:solidFill>
                      <a:srgbClr val="FFABD5"/>
                    </a:solidFill>
                  </a:tcPr>
                </a:tc>
                <a:tc>
                  <a:txBody>
                    <a:bodyPr/>
                    <a:lstStyle/>
                    <a:p>
                      <a:r>
                        <a:rPr lang="fr-FR">
                          <a:latin typeface="+mj-lt"/>
                        </a:rPr>
                        <a:t>10</a:t>
                      </a:r>
                    </a:p>
                  </a:txBody>
                  <a:tcPr>
                    <a:solidFill>
                      <a:srgbClr val="BF95DF"/>
                    </a:solidFill>
                  </a:tcPr>
                </a:tc>
                <a:extLst>
                  <a:ext uri="{0D108BD9-81ED-4DB2-BD59-A6C34878D82A}">
                    <a16:rowId xmlns:a16="http://schemas.microsoft.com/office/drawing/2014/main" val="2083068291"/>
                  </a:ext>
                </a:extLst>
              </a:tr>
              <a:tr h="301912">
                <a:tc>
                  <a:txBody>
                    <a:bodyPr/>
                    <a:lstStyle/>
                    <a:p>
                      <a:r>
                        <a:rPr lang="fr-FR">
                          <a:latin typeface="+mj-lt"/>
                        </a:rPr>
                        <a:t>SUJET</a:t>
                      </a:r>
                    </a:p>
                  </a:txBody>
                  <a:tcPr/>
                </a:tc>
                <a:tc>
                  <a:txBody>
                    <a:bodyPr/>
                    <a:lstStyle/>
                    <a:p>
                      <a:r>
                        <a:rPr lang="fr-FR">
                          <a:latin typeface="+mj-lt"/>
                        </a:rPr>
                        <a:t>0</a:t>
                      </a:r>
                    </a:p>
                  </a:txBody>
                  <a:tcPr>
                    <a:solidFill>
                      <a:srgbClr val="FFE5F2"/>
                    </a:solidFill>
                  </a:tcPr>
                </a:tc>
                <a:tc>
                  <a:txBody>
                    <a:bodyPr/>
                    <a:lstStyle/>
                    <a:p>
                      <a:r>
                        <a:rPr lang="fr-FR">
                          <a:latin typeface="+mj-lt"/>
                        </a:rPr>
                        <a:t>0</a:t>
                      </a:r>
                    </a:p>
                  </a:txBody>
                  <a:tcPr>
                    <a:solidFill>
                      <a:srgbClr val="F1E8F8"/>
                    </a:solidFill>
                  </a:tcPr>
                </a:tc>
                <a:extLst>
                  <a:ext uri="{0D108BD9-81ED-4DB2-BD59-A6C34878D82A}">
                    <a16:rowId xmlns:a16="http://schemas.microsoft.com/office/drawing/2014/main" val="3985284031"/>
                  </a:ext>
                </a:extLst>
              </a:tr>
              <a:tr h="301912">
                <a:tc>
                  <a:txBody>
                    <a:bodyPr/>
                    <a:lstStyle/>
                    <a:p>
                      <a:r>
                        <a:rPr lang="fr-FR">
                          <a:latin typeface="+mj-lt"/>
                        </a:rPr>
                        <a:t>PARENT</a:t>
                      </a:r>
                    </a:p>
                  </a:txBody>
                  <a:tcPr>
                    <a:solidFill>
                      <a:schemeClr val="accent5">
                        <a:lumMod val="20000"/>
                        <a:lumOff val="80000"/>
                      </a:schemeClr>
                    </a:solidFill>
                  </a:tcPr>
                </a:tc>
                <a:tc>
                  <a:txBody>
                    <a:bodyPr/>
                    <a:lstStyle/>
                    <a:p>
                      <a:r>
                        <a:rPr lang="fr-FR">
                          <a:latin typeface="+mj-lt"/>
                        </a:rPr>
                        <a:t>-1</a:t>
                      </a:r>
                    </a:p>
                  </a:txBody>
                  <a:tcPr>
                    <a:solidFill>
                      <a:srgbClr val="FFE5F2"/>
                    </a:solidFill>
                  </a:tcPr>
                </a:tc>
                <a:tc>
                  <a:txBody>
                    <a:bodyPr/>
                    <a:lstStyle/>
                    <a:p>
                      <a:r>
                        <a:rPr lang="fr-FR">
                          <a:latin typeface="+mj-lt"/>
                        </a:rPr>
                        <a:t>-1</a:t>
                      </a:r>
                    </a:p>
                  </a:txBody>
                  <a:tcPr>
                    <a:solidFill>
                      <a:srgbClr val="F1E8F8"/>
                    </a:solidFill>
                  </a:tcPr>
                </a:tc>
                <a:extLst>
                  <a:ext uri="{0D108BD9-81ED-4DB2-BD59-A6C34878D82A}">
                    <a16:rowId xmlns:a16="http://schemas.microsoft.com/office/drawing/2014/main" val="1037316615"/>
                  </a:ext>
                </a:extLst>
              </a:tr>
              <a:tr h="301912">
                <a:tc>
                  <a:txBody>
                    <a:bodyPr/>
                    <a:lstStyle/>
                    <a:p>
                      <a:r>
                        <a:rPr lang="fr-FR">
                          <a:latin typeface="+mj-lt"/>
                        </a:rPr>
                        <a:t>PROFESSEURS</a:t>
                      </a:r>
                    </a:p>
                  </a:txBody>
                  <a:tcPr/>
                </a:tc>
                <a:tc>
                  <a:txBody>
                    <a:bodyPr/>
                    <a:lstStyle/>
                    <a:p>
                      <a:r>
                        <a:rPr lang="fr-FR">
                          <a:latin typeface="+mj-lt"/>
                        </a:rPr>
                        <a:t>-1</a:t>
                      </a:r>
                    </a:p>
                  </a:txBody>
                  <a:tcPr>
                    <a:solidFill>
                      <a:srgbClr val="FFE5F2"/>
                    </a:solidFill>
                  </a:tcPr>
                </a:tc>
                <a:tc>
                  <a:txBody>
                    <a:bodyPr/>
                    <a:lstStyle/>
                    <a:p>
                      <a:r>
                        <a:rPr lang="fr-FR">
                          <a:latin typeface="+mj-lt"/>
                        </a:rPr>
                        <a:t>5</a:t>
                      </a:r>
                    </a:p>
                  </a:txBody>
                  <a:tcPr>
                    <a:solidFill>
                      <a:srgbClr val="F1E8F8"/>
                    </a:solidFill>
                  </a:tcPr>
                </a:tc>
                <a:extLst>
                  <a:ext uri="{0D108BD9-81ED-4DB2-BD59-A6C34878D82A}">
                    <a16:rowId xmlns:a16="http://schemas.microsoft.com/office/drawing/2014/main" val="2239000479"/>
                  </a:ext>
                </a:extLst>
              </a:tr>
              <a:tr h="301912">
                <a:tc>
                  <a:txBody>
                    <a:bodyPr/>
                    <a:lstStyle/>
                    <a:p>
                      <a:r>
                        <a:rPr lang="fr-FR">
                          <a:latin typeface="+mj-lt"/>
                        </a:rPr>
                        <a:t>PAIRS</a:t>
                      </a:r>
                    </a:p>
                  </a:txBody>
                  <a:tcPr>
                    <a:solidFill>
                      <a:schemeClr val="accent5">
                        <a:lumMod val="20000"/>
                        <a:lumOff val="80000"/>
                      </a:schemeClr>
                    </a:solidFill>
                  </a:tcPr>
                </a:tc>
                <a:tc>
                  <a:txBody>
                    <a:bodyPr/>
                    <a:lstStyle/>
                    <a:p>
                      <a:r>
                        <a:rPr lang="fr-FR">
                          <a:latin typeface="+mj-lt"/>
                        </a:rPr>
                        <a:t>4</a:t>
                      </a:r>
                    </a:p>
                  </a:txBody>
                  <a:tcPr>
                    <a:solidFill>
                      <a:srgbClr val="FFE5F2"/>
                    </a:solidFill>
                  </a:tcPr>
                </a:tc>
                <a:tc>
                  <a:txBody>
                    <a:bodyPr/>
                    <a:lstStyle/>
                    <a:p>
                      <a:r>
                        <a:rPr lang="fr-FR">
                          <a:latin typeface="+mj-lt"/>
                        </a:rPr>
                        <a:t>6</a:t>
                      </a:r>
                    </a:p>
                  </a:txBody>
                  <a:tcPr>
                    <a:solidFill>
                      <a:srgbClr val="F1E8F8"/>
                    </a:solidFill>
                  </a:tcPr>
                </a:tc>
                <a:extLst>
                  <a:ext uri="{0D108BD9-81ED-4DB2-BD59-A6C34878D82A}">
                    <a16:rowId xmlns:a16="http://schemas.microsoft.com/office/drawing/2014/main" val="971844765"/>
                  </a:ext>
                </a:extLst>
              </a:tr>
            </a:tbl>
          </a:graphicData>
        </a:graphic>
      </p:graphicFrame>
      <p:graphicFrame>
        <p:nvGraphicFramePr>
          <p:cNvPr id="15" name="Graphique 14">
            <a:extLst>
              <a:ext uri="{FF2B5EF4-FFF2-40B4-BE49-F238E27FC236}">
                <a16:creationId xmlns:a16="http://schemas.microsoft.com/office/drawing/2014/main" id="{E382F06C-0B60-4CAE-943A-AEE9156CC70F}"/>
              </a:ext>
            </a:extLst>
          </p:cNvPr>
          <p:cNvGraphicFramePr/>
          <p:nvPr>
            <p:extLst>
              <p:ext uri="{D42A27DB-BD31-4B8C-83A1-F6EECF244321}">
                <p14:modId xmlns:p14="http://schemas.microsoft.com/office/powerpoint/2010/main" val="963955906"/>
              </p:ext>
            </p:extLst>
          </p:nvPr>
        </p:nvGraphicFramePr>
        <p:xfrm>
          <a:off x="5762847" y="3583172"/>
          <a:ext cx="4852241" cy="32748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1471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4081249-0A5D-4E38-AEE6-9EEF6A56F254}"/>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Lst>
          </a:blip>
          <a:stretch>
            <a:fillRect/>
          </a:stretch>
        </p:blipFill>
        <p:spPr>
          <a:xfrm>
            <a:off x="6767243" y="1181967"/>
            <a:ext cx="4600785" cy="3419311"/>
          </a:xfrm>
          <a:prstGeom prst="rect">
            <a:avLst/>
          </a:prstGeom>
        </p:spPr>
      </p:pic>
      <p:sp>
        <p:nvSpPr>
          <p:cNvPr id="4097" name="Rectangle 1">
            <a:extLst>
              <a:ext uri="{FF2B5EF4-FFF2-40B4-BE49-F238E27FC236}">
                <a16:creationId xmlns:a16="http://schemas.microsoft.com/office/drawing/2014/main" id="{46420D42-B6F9-4339-ACE8-FCF22992D0AF}"/>
              </a:ext>
            </a:extLst>
          </p:cNvPr>
          <p:cNvSpPr>
            <a:spLocks noGrp="1" noChangeArrowheads="1"/>
          </p:cNvSpPr>
          <p:nvPr>
            <p:ph type="title"/>
          </p:nvPr>
        </p:nvSpPr>
        <p:spPr>
          <a:xfrm>
            <a:off x="801856" y="671856"/>
            <a:ext cx="8273040" cy="513068"/>
          </a:xfrm>
          <a:ln/>
        </p:spPr>
        <p:txBody>
          <a:bodyPr>
            <a:noAutofit/>
          </a:bodyPr>
          <a:lstStyle/>
          <a:p>
            <a:pPr>
              <a:lnSpc>
                <a:spcPct val="102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800">
                <a:solidFill>
                  <a:schemeClr val="accent5">
                    <a:lumMod val="76000"/>
                  </a:schemeClr>
                </a:solidFill>
              </a:rPr>
              <a:t>Trouble</a:t>
            </a:r>
            <a:r>
              <a:rPr lang="fr-FR" altLang="de-DE" sz="2800">
                <a:solidFill>
                  <a:schemeClr val="accent1">
                    <a:lumMod val="75000"/>
                  </a:schemeClr>
                </a:solidFill>
              </a:rPr>
              <a:t> déficit de l'attention avec ou sans hyperactivité</a:t>
            </a:r>
          </a:p>
        </p:txBody>
      </p:sp>
      <p:sp>
        <p:nvSpPr>
          <p:cNvPr id="4098" name="Rectangle 2">
            <a:extLst>
              <a:ext uri="{FF2B5EF4-FFF2-40B4-BE49-F238E27FC236}">
                <a16:creationId xmlns:a16="http://schemas.microsoft.com/office/drawing/2014/main" id="{CA49349F-CC7D-470C-98A5-D77BF00B525F}"/>
              </a:ext>
            </a:extLst>
          </p:cNvPr>
          <p:cNvSpPr>
            <a:spLocks noGrp="1" noChangeArrowheads="1"/>
          </p:cNvSpPr>
          <p:nvPr>
            <p:ph idx="1"/>
          </p:nvPr>
        </p:nvSpPr>
        <p:spPr>
          <a:xfrm>
            <a:off x="806042" y="1197045"/>
            <a:ext cx="4647624" cy="1382657"/>
          </a:xfrm>
          <a:ln/>
        </p:spPr>
        <p:txBody>
          <a:bodyPr vert="horz" lIns="45720" tIns="17603" rIns="45720" bIns="45720" rtlCol="0" anchor="t">
            <a:noAutofit/>
          </a:bodyPr>
          <a:lstStyle/>
          <a:p>
            <a:pPr marL="391160" indent="-293370">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400">
                <a:solidFill>
                  <a:schemeClr val="accent1">
                    <a:lumMod val="50000"/>
                  </a:schemeClr>
                </a:solidFill>
                <a:latin typeface="+mj-lt"/>
              </a:rPr>
              <a:t>Prévalence 3 à 5% des enfants en France </a:t>
            </a:r>
            <a:r>
              <a:rPr lang="fr-FR" altLang="de-DE" sz="2400" baseline="33000">
                <a:solidFill>
                  <a:schemeClr val="accent1">
                    <a:lumMod val="50000"/>
                  </a:schemeClr>
                </a:solidFill>
                <a:latin typeface="+mj-lt"/>
              </a:rPr>
              <a:t>1</a:t>
            </a:r>
            <a:endParaRPr lang="fr-FR"/>
          </a:p>
          <a:p>
            <a:pPr marL="391160" indent="-293370">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400">
                <a:solidFill>
                  <a:schemeClr val="accent1">
                    <a:lumMod val="50000"/>
                  </a:schemeClr>
                </a:solidFill>
                <a:latin typeface="+mj-lt"/>
              </a:rPr>
              <a:t>Défini par le DSM V</a:t>
            </a:r>
          </a:p>
          <a:p>
            <a:pPr marL="391160" indent="-293370">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400">
                <a:solidFill>
                  <a:schemeClr val="accent1">
                    <a:lumMod val="50000"/>
                  </a:schemeClr>
                </a:solidFill>
                <a:latin typeface="+mj-lt"/>
              </a:rPr>
              <a:t>Trouble du neurodéveloppement associant </a:t>
            </a:r>
            <a:r>
              <a:rPr lang="fr-FR" altLang="de-DE" sz="2400" baseline="33000">
                <a:solidFill>
                  <a:schemeClr val="accent1">
                    <a:lumMod val="50000"/>
                  </a:schemeClr>
                </a:solidFill>
                <a:latin typeface="+mj-lt"/>
              </a:rPr>
              <a:t>2</a:t>
            </a:r>
          </a:p>
          <a:p>
            <a:pPr marL="391160" indent="-29337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400">
              <a:latin typeface="+mj-lt"/>
            </a:endParaRPr>
          </a:p>
        </p:txBody>
      </p:sp>
      <p:sp>
        <p:nvSpPr>
          <p:cNvPr id="4100" name="Text Box 4">
            <a:extLst>
              <a:ext uri="{FF2B5EF4-FFF2-40B4-BE49-F238E27FC236}">
                <a16:creationId xmlns:a16="http://schemas.microsoft.com/office/drawing/2014/main" id="{EAEF551F-B56F-4284-84B9-8CC799BC9733}"/>
              </a:ext>
            </a:extLst>
          </p:cNvPr>
          <p:cNvSpPr txBox="1">
            <a:spLocks noChangeArrowheads="1"/>
          </p:cNvSpPr>
          <p:nvPr/>
        </p:nvSpPr>
        <p:spPr bwMode="auto">
          <a:xfrm>
            <a:off x="5016318" y="6182263"/>
            <a:ext cx="8818045" cy="6984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52254" rIns="81646" bIns="40823"/>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defTabSz="414772">
              <a:lnSpc>
                <a:spcPct val="95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 pos="8537387" algn="l"/>
              </a:tabLst>
            </a:pPr>
            <a:r>
              <a:rPr lang="fr-FR" altLang="de-DE" sz="2540" baseline="33000">
                <a:solidFill>
                  <a:srgbClr val="3494BA">
                    <a:lumMod val="50000"/>
                  </a:srgbClr>
                </a:solidFill>
                <a:latin typeface="Tw Cen MT Condensed" panose="020B0606020104020203"/>
                <a:cs typeface="TimesNewRomanPSMT" pitchFamily="16" charset="0"/>
              </a:rPr>
              <a:t>1</a:t>
            </a:r>
            <a:r>
              <a:rPr lang="fr-FR" altLang="de-DE" sz="2177" baseline="33000">
                <a:solidFill>
                  <a:srgbClr val="3494BA">
                    <a:lumMod val="50000"/>
                  </a:srgbClr>
                </a:solidFill>
                <a:latin typeface="Tw Cen MT Condensed" panose="020B0606020104020203"/>
                <a:cs typeface="TimesNewRomanPSMT" pitchFamily="16" charset="0"/>
              </a:rPr>
              <a:t> </a:t>
            </a:r>
            <a:r>
              <a:rPr lang="fr-FR" altLang="de-DE" sz="2177" baseline="33000" err="1">
                <a:solidFill>
                  <a:srgbClr val="3494BA">
                    <a:lumMod val="50000"/>
                  </a:srgbClr>
                </a:solidFill>
                <a:latin typeface="Tw Cen MT Condensed" panose="020B0606020104020203"/>
                <a:cs typeface="TimesNewRomanPSMT" pitchFamily="16" charset="0"/>
              </a:rPr>
              <a:t>Lecendreux</a:t>
            </a:r>
            <a:r>
              <a:rPr lang="fr-FR" altLang="de-DE" sz="2177" baseline="33000">
                <a:solidFill>
                  <a:srgbClr val="3494BA">
                    <a:lumMod val="50000"/>
                  </a:srgbClr>
                </a:solidFill>
                <a:latin typeface="Tw Cen MT Condensed" panose="020B0606020104020203"/>
                <a:cs typeface="TimesNewRomanPSMT" pitchFamily="16" charset="0"/>
              </a:rPr>
              <a:t> et al. 2011</a:t>
            </a:r>
          </a:p>
          <a:p>
            <a:pPr defTabSz="414772">
              <a:lnSpc>
                <a:spcPct val="95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 pos="8537387" algn="l"/>
              </a:tabLst>
            </a:pPr>
            <a:r>
              <a:rPr lang="fr-FR" altLang="de-DE" sz="2177" baseline="33000">
                <a:solidFill>
                  <a:srgbClr val="3494BA">
                    <a:lumMod val="50000"/>
                  </a:srgbClr>
                </a:solidFill>
                <a:latin typeface="Tw Cen MT Condensed" panose="020B0606020104020203"/>
                <a:cs typeface="TimesNewRomanPSMT" pitchFamily="16" charset="0"/>
              </a:rPr>
              <a:t>2 Association AP. </a:t>
            </a:r>
            <a:r>
              <a:rPr lang="fr-FR" altLang="de-DE" sz="2177" i="1" baseline="33000">
                <a:solidFill>
                  <a:srgbClr val="3494BA">
                    <a:lumMod val="50000"/>
                  </a:srgbClr>
                </a:solidFill>
                <a:latin typeface="Tw Cen MT Condensed" panose="020B0606020104020203"/>
                <a:cs typeface="TimesNewRomanPS-ItalicMT" pitchFamily="64" charset="0"/>
              </a:rPr>
              <a:t>Diagnostic and </a:t>
            </a:r>
            <a:r>
              <a:rPr lang="fr-FR" altLang="de-DE" sz="2177" i="1" baseline="33000" err="1">
                <a:solidFill>
                  <a:srgbClr val="3494BA">
                    <a:lumMod val="50000"/>
                  </a:srgbClr>
                </a:solidFill>
                <a:latin typeface="Tw Cen MT Condensed" panose="020B0606020104020203"/>
                <a:cs typeface="TimesNewRomanPS-ItalicMT" pitchFamily="64" charset="0"/>
              </a:rPr>
              <a:t>Statistical</a:t>
            </a:r>
            <a:r>
              <a:rPr lang="fr-FR" altLang="de-DE" sz="2177" i="1" baseline="33000">
                <a:solidFill>
                  <a:srgbClr val="3494BA">
                    <a:lumMod val="50000"/>
                  </a:srgbClr>
                </a:solidFill>
                <a:latin typeface="Tw Cen MT Condensed" panose="020B0606020104020203"/>
                <a:cs typeface="TimesNewRomanPS-ItalicMT" pitchFamily="64" charset="0"/>
              </a:rPr>
              <a:t> Manual of Mental </a:t>
            </a:r>
            <a:r>
              <a:rPr lang="fr-FR" altLang="de-DE" sz="2177" i="1" baseline="33000" err="1">
                <a:solidFill>
                  <a:srgbClr val="3494BA">
                    <a:lumMod val="50000"/>
                  </a:srgbClr>
                </a:solidFill>
                <a:latin typeface="Tw Cen MT Condensed" panose="020B0606020104020203"/>
                <a:cs typeface="TimesNewRomanPS-ItalicMT" pitchFamily="64" charset="0"/>
              </a:rPr>
              <a:t>Disorders</a:t>
            </a:r>
            <a:r>
              <a:rPr lang="fr-FR" altLang="de-DE" sz="2177" i="1" baseline="33000">
                <a:solidFill>
                  <a:srgbClr val="3494BA">
                    <a:lumMod val="50000"/>
                  </a:srgbClr>
                </a:solidFill>
                <a:latin typeface="Tw Cen MT Condensed" panose="020B0606020104020203"/>
                <a:cs typeface="TimesNewRomanPS-ItalicMT" pitchFamily="64" charset="0"/>
              </a:rPr>
              <a:t> (DSM-5®)</a:t>
            </a:r>
            <a:r>
              <a:rPr lang="fr-FR" altLang="de-DE" sz="2177" baseline="33000">
                <a:solidFill>
                  <a:srgbClr val="3494BA">
                    <a:lumMod val="50000"/>
                  </a:srgbClr>
                </a:solidFill>
                <a:latin typeface="Tw Cen MT Condensed" panose="020B0606020104020203"/>
                <a:cs typeface="TimesNewRomanPSMT" pitchFamily="16" charset="0"/>
              </a:rPr>
              <a:t>. American </a:t>
            </a:r>
            <a:r>
              <a:rPr lang="fr-FR" altLang="de-DE" sz="2177" baseline="33000" err="1">
                <a:solidFill>
                  <a:srgbClr val="3494BA">
                    <a:lumMod val="50000"/>
                  </a:srgbClr>
                </a:solidFill>
                <a:latin typeface="Tw Cen MT Condensed" panose="020B0606020104020203"/>
                <a:cs typeface="TimesNewRomanPSMT" pitchFamily="16" charset="0"/>
              </a:rPr>
              <a:t>Psychiatric</a:t>
            </a:r>
            <a:r>
              <a:rPr lang="fr-FR" altLang="de-DE" sz="2177" baseline="33000">
                <a:solidFill>
                  <a:srgbClr val="3494BA">
                    <a:lumMod val="50000"/>
                  </a:srgbClr>
                </a:solidFill>
                <a:latin typeface="Tw Cen MT Condensed" panose="020B0606020104020203"/>
                <a:cs typeface="TimesNewRomanPSMT" pitchFamily="16" charset="0"/>
              </a:rPr>
              <a:t> Pub; 2013</a:t>
            </a:r>
          </a:p>
        </p:txBody>
      </p:sp>
      <p:sp>
        <p:nvSpPr>
          <p:cNvPr id="4" name="Espace réservé du numéro de diapositive 3">
            <a:extLst>
              <a:ext uri="{FF2B5EF4-FFF2-40B4-BE49-F238E27FC236}">
                <a16:creationId xmlns:a16="http://schemas.microsoft.com/office/drawing/2014/main" id="{C85E2098-3FD8-450B-8825-F8F13780CBF6}"/>
              </a:ext>
            </a:extLst>
          </p:cNvPr>
          <p:cNvSpPr>
            <a:spLocks noGrp="1"/>
          </p:cNvSpPr>
          <p:nvPr>
            <p:ph type="sldNum" sz="quarter" idx="12"/>
          </p:nvPr>
        </p:nvSpPr>
        <p:spPr/>
        <p:txBody>
          <a:bodyPr/>
          <a:lstStyle/>
          <a:p>
            <a:pPr defTabSz="414772"/>
            <a:fld id="{6C579514-BFA3-4C51-BDAB-AAAD9C3D21A9}" type="slidenum">
              <a:rPr lang="fr-FR" altLang="de-DE">
                <a:solidFill>
                  <a:prstClr val="black">
                    <a:lumMod val="95000"/>
                    <a:lumOff val="5000"/>
                  </a:prstClr>
                </a:solidFill>
                <a:latin typeface="Tw Cen MT Condensed" panose="020B0606020104020203"/>
              </a:rPr>
              <a:pPr defTabSz="414772"/>
              <a:t>3</a:t>
            </a:fld>
            <a:endParaRPr lang="fr-FR" altLang="de-DE">
              <a:solidFill>
                <a:prstClr val="black">
                  <a:lumMod val="95000"/>
                  <a:lumOff val="5000"/>
                </a:prstClr>
              </a:solidFill>
              <a:latin typeface="Tw Cen MT Condensed" panose="020B0606020104020203"/>
            </a:endParaRPr>
          </a:p>
        </p:txBody>
      </p:sp>
      <p:sp>
        <p:nvSpPr>
          <p:cNvPr id="10" name="Rectangle 1">
            <a:extLst>
              <a:ext uri="{FF2B5EF4-FFF2-40B4-BE49-F238E27FC236}">
                <a16:creationId xmlns:a16="http://schemas.microsoft.com/office/drawing/2014/main" id="{C887D9E6-0FDB-E84E-A12B-6B8C9FCDB91D}"/>
              </a:ext>
            </a:extLst>
          </p:cNvPr>
          <p:cNvSpPr txBox="1">
            <a:spLocks noChangeArrowheads="1"/>
          </p:cNvSpPr>
          <p:nvPr/>
        </p:nvSpPr>
        <p:spPr>
          <a:xfrm>
            <a:off x="752550" y="3771403"/>
            <a:ext cx="8273040" cy="513068"/>
          </a:xfrm>
          <a:prstGeom prst="rect">
            <a:avLst/>
          </a:prstGeom>
          <a:ln/>
        </p:spPr>
        <p:txBody>
          <a:bodyPr vert="horz" lIns="91440" tIns="45720" rIns="91440" bIns="45720" rtlCol="0" anchor="ctr">
            <a:normAutofit fontScale="97500" lnSpcReduction="10000"/>
          </a:bodyPr>
          <a:lstStyle>
            <a:lvl1pPr algn="l" defTabSz="914406"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nSpc>
                <a:spcPct val="102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900">
                <a:solidFill>
                  <a:schemeClr val="accent1">
                    <a:lumMod val="75000"/>
                  </a:schemeClr>
                </a:solidFill>
              </a:rPr>
              <a:t>QUELS CRITERES POUR PARLER DE TROUBLE ?</a:t>
            </a:r>
            <a:endParaRPr lang="fr-FR" altLang="de-DE" sz="2903">
              <a:solidFill>
                <a:schemeClr val="accent1">
                  <a:lumMod val="75000"/>
                </a:schemeClr>
              </a:solidFill>
            </a:endParaRPr>
          </a:p>
        </p:txBody>
      </p:sp>
      <p:sp>
        <p:nvSpPr>
          <p:cNvPr id="14" name="Rectangle 2">
            <a:extLst>
              <a:ext uri="{FF2B5EF4-FFF2-40B4-BE49-F238E27FC236}">
                <a16:creationId xmlns:a16="http://schemas.microsoft.com/office/drawing/2014/main" id="{1077ECF7-1700-B800-5491-F9147A6DEE8A}"/>
              </a:ext>
            </a:extLst>
          </p:cNvPr>
          <p:cNvSpPr txBox="1">
            <a:spLocks noChangeArrowheads="1"/>
          </p:cNvSpPr>
          <p:nvPr/>
        </p:nvSpPr>
        <p:spPr>
          <a:xfrm>
            <a:off x="752550" y="4273403"/>
            <a:ext cx="8229024" cy="689930"/>
          </a:xfrm>
          <a:prstGeom prst="rect">
            <a:avLst/>
          </a:prstGeom>
          <a:ln/>
        </p:spPr>
        <p:txBody>
          <a:bodyPr vert="horz" lIns="45720" tIns="17603" rIns="45720" bIns="45720" rtlCol="0" anchor="t">
            <a:noAutofit/>
          </a:bodyPr>
          <a:lstStyle>
            <a:lvl1pPr marL="91440" indent="-91440" algn="l" defTabSz="914406"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8" indent="-137160" algn="l" defTabSz="914406"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9" indent="-137160" algn="l" defTabSz="914406"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4" indent="-137160" algn="l" defTabSz="914406"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5" indent="-137160" algn="l" defTabSz="914406"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6" indent="-137160" algn="l" defTabSz="914406"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11" indent="-137160" algn="l" defTabSz="914406"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60" indent="-137160" algn="l" defTabSz="914406"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65" indent="-137160" algn="l" defTabSz="914406"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391160" indent="-293370">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400">
                <a:solidFill>
                  <a:schemeClr val="accent1">
                    <a:lumMod val="50000"/>
                  </a:schemeClr>
                </a:solidFill>
                <a:latin typeface="+mj-lt"/>
              </a:rPr>
              <a:t>Tous les jours</a:t>
            </a:r>
            <a:endParaRPr lang="fr-FR" sz="2400">
              <a:solidFill>
                <a:schemeClr val="accent1">
                  <a:lumMod val="50000"/>
                </a:schemeClr>
              </a:solidFill>
              <a:latin typeface="+mj-lt"/>
            </a:endParaRPr>
          </a:p>
          <a:p>
            <a:pPr marL="391160" indent="-293370">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400">
                <a:solidFill>
                  <a:schemeClr val="accent1">
                    <a:lumMod val="50000"/>
                  </a:schemeClr>
                </a:solidFill>
                <a:latin typeface="+mj-lt"/>
              </a:rPr>
              <a:t>Dans au moins 2 domaines différents (famille/école/sport...)</a:t>
            </a:r>
          </a:p>
          <a:p>
            <a:pPr marL="391160" indent="-293370">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400">
                <a:solidFill>
                  <a:schemeClr val="accent1">
                    <a:lumMod val="50000"/>
                  </a:schemeClr>
                </a:solidFill>
                <a:latin typeface="+mj-lt"/>
              </a:rPr>
              <a:t>Fort impact sur la vie familiale, scolaire, sociale</a:t>
            </a:r>
          </a:p>
          <a:p>
            <a:pPr marL="391160" indent="-293370">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400">
                <a:solidFill>
                  <a:schemeClr val="accent1">
                    <a:lumMod val="50000"/>
                  </a:schemeClr>
                </a:solidFill>
                <a:latin typeface="+mj-lt"/>
              </a:rPr>
              <a:t>Dans la durée, depuis plus de 6 mois</a:t>
            </a:r>
          </a:p>
          <a:p>
            <a:pPr marL="391160" indent="-29337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400">
              <a:solidFill>
                <a:schemeClr val="accent1">
                  <a:lumMod val="50000"/>
                </a:schemeClr>
              </a:solidFill>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C438C4-7147-49D1-AEA2-D7CA06DC6F17}"/>
              </a:ext>
            </a:extLst>
          </p:cNvPr>
          <p:cNvSpPr>
            <a:spLocks noGrp="1"/>
          </p:cNvSpPr>
          <p:nvPr>
            <p:ph type="title"/>
          </p:nvPr>
        </p:nvSpPr>
        <p:spPr/>
        <p:txBody>
          <a:bodyPr>
            <a:normAutofit/>
          </a:bodyPr>
          <a:lstStyle/>
          <a:p>
            <a:pPr>
              <a:lnSpc>
                <a:spcPct val="102000"/>
              </a:lnSpc>
            </a:pPr>
            <a:r>
              <a:rPr lang="fr-FR" altLang="de-DE" sz="3600">
                <a:solidFill>
                  <a:schemeClr val="accent1">
                    <a:lumMod val="75000"/>
                  </a:schemeClr>
                </a:solidFill>
                <a:latin typeface="+mj-lt"/>
                <a:cs typeface="TimesNewRomanPS-BoldMT" charset="0"/>
              </a:rPr>
              <a:t>Intérêt de l’hypnose dans le renforcement de l’estime de soi chez les enfants suivis pour un TDAH : </a:t>
            </a:r>
            <a:r>
              <a:rPr lang="fr-FR" altLang="de-DE" sz="3600">
                <a:solidFill>
                  <a:schemeClr val="accent1">
                    <a:lumMod val="60000"/>
                    <a:lumOff val="40000"/>
                  </a:schemeClr>
                </a:solidFill>
                <a:latin typeface="+mj-lt"/>
                <a:cs typeface="TimesNewRomanPS-BoldMT" charset="0"/>
              </a:rPr>
              <a:t>Suivi à 2 ans</a:t>
            </a:r>
          </a:p>
        </p:txBody>
      </p:sp>
      <p:sp>
        <p:nvSpPr>
          <p:cNvPr id="4" name="Espace réservé du numéro de diapositive 3">
            <a:extLst>
              <a:ext uri="{FF2B5EF4-FFF2-40B4-BE49-F238E27FC236}">
                <a16:creationId xmlns:a16="http://schemas.microsoft.com/office/drawing/2014/main" id="{87DB4D68-CB51-4867-B530-6DC73605757A}"/>
              </a:ext>
            </a:extLst>
          </p:cNvPr>
          <p:cNvSpPr>
            <a:spLocks noGrp="1"/>
          </p:cNvSpPr>
          <p:nvPr>
            <p:ph type="sldNum" sz="quarter" idx="12"/>
          </p:nvPr>
        </p:nvSpPr>
        <p:spPr/>
        <p:txBody>
          <a:bodyPr/>
          <a:lstStyle/>
          <a:p>
            <a:fld id="{6C579514-BFA3-4C51-BDAB-AAAD9C3D21A9}" type="slidenum">
              <a:rPr lang="fr-FR" altLang="de-DE" smtClean="0"/>
              <a:pPr/>
              <a:t>30</a:t>
            </a:fld>
            <a:endParaRPr lang="fr-FR" altLang="de-DE"/>
          </a:p>
        </p:txBody>
      </p:sp>
      <p:sp>
        <p:nvSpPr>
          <p:cNvPr id="5" name="Text Box 21">
            <a:extLst>
              <a:ext uri="{FF2B5EF4-FFF2-40B4-BE49-F238E27FC236}">
                <a16:creationId xmlns:a16="http://schemas.microsoft.com/office/drawing/2014/main" id="{B2E72732-EB04-4614-A547-64C3CE313BE5}"/>
              </a:ext>
            </a:extLst>
          </p:cNvPr>
          <p:cNvSpPr txBox="1">
            <a:spLocks noGrp="1" noChangeArrowheads="1"/>
          </p:cNvSpPr>
          <p:nvPr>
            <p:ph idx="1"/>
          </p:nvPr>
        </p:nvSpPr>
        <p:spPr bwMode="auto">
          <a:xfrm>
            <a:off x="254376" y="1957993"/>
            <a:ext cx="6412642" cy="46498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81646" tIns="55226" rIns="81646" bIns="40823" rtlCol="0">
            <a:normAutofit/>
          </a:bodyPr>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indent="0">
              <a:buSzPct val="45000"/>
              <a:buNone/>
            </a:pPr>
            <a:r>
              <a:rPr lang="fr-FR" altLang="de-DE" sz="2000">
                <a:solidFill>
                  <a:schemeClr val="accent1">
                    <a:lumMod val="50000"/>
                  </a:schemeClr>
                </a:solidFill>
                <a:latin typeface="+mj-lt"/>
              </a:rPr>
              <a:t>Etude monocentrique, en soins courants, ouverte et non contrôlée dans le service de Neuropédiatrie du CHRU de Tours </a:t>
            </a:r>
          </a:p>
          <a:p>
            <a:pPr marL="0" indent="0">
              <a:buSzPct val="45000"/>
            </a:pPr>
            <a:r>
              <a:rPr lang="fr-FR" altLang="de-DE" sz="2000">
                <a:solidFill>
                  <a:schemeClr val="accent1">
                    <a:lumMod val="50000"/>
                  </a:schemeClr>
                </a:solidFill>
                <a:latin typeface="+mj-lt"/>
              </a:rPr>
              <a:t>Inclusions de mars 2018 à juillet 2019 pour réaliser l’hypnose sur une cohorte de patients ayant un TDAH </a:t>
            </a:r>
            <a:endParaRPr lang="fr-FR" altLang="de-DE" b="1">
              <a:solidFill>
                <a:schemeClr val="accent1">
                  <a:lumMod val="50000"/>
                </a:schemeClr>
              </a:solidFill>
              <a:latin typeface="+mj-lt"/>
            </a:endParaRPr>
          </a:p>
          <a:p>
            <a:pPr marL="0" indent="0">
              <a:buSzPct val="45000"/>
              <a:buNone/>
            </a:pPr>
            <a:r>
              <a:rPr lang="fr-FR" altLang="de-DE" b="1">
                <a:solidFill>
                  <a:schemeClr val="accent1">
                    <a:lumMod val="50000"/>
                  </a:schemeClr>
                </a:solidFill>
                <a:latin typeface="+mj-lt"/>
              </a:rPr>
              <a:t>OBJECTIF PRINCIPAL : </a:t>
            </a:r>
            <a:r>
              <a:rPr lang="fr-FR" altLang="de-DE" sz="1800">
                <a:solidFill>
                  <a:schemeClr val="accent1">
                    <a:lumMod val="50000"/>
                  </a:schemeClr>
                </a:solidFill>
                <a:latin typeface="+mj-lt"/>
              </a:rPr>
              <a:t>évaluer un changement dans l’ES plus de 2 ans après notre intervention</a:t>
            </a:r>
            <a:endParaRPr lang="fr-FR" altLang="de-DE" sz="2177">
              <a:solidFill>
                <a:schemeClr val="accent1">
                  <a:lumMod val="50000"/>
                </a:schemeClr>
              </a:solidFill>
              <a:latin typeface="+mj-lt"/>
            </a:endParaRPr>
          </a:p>
          <a:p>
            <a:pPr marL="0" indent="0">
              <a:buSzPct val="45000"/>
              <a:buNone/>
            </a:pPr>
            <a:r>
              <a:rPr lang="fr-FR" altLang="de-DE" b="1">
                <a:solidFill>
                  <a:schemeClr val="accent1">
                    <a:lumMod val="50000"/>
                  </a:schemeClr>
                </a:solidFill>
                <a:latin typeface="+mj-lt"/>
              </a:rPr>
              <a:t>CRITERES D’EVALUATION </a:t>
            </a:r>
            <a:r>
              <a:rPr lang="fr-FR" altLang="de-DE" sz="2400" b="1">
                <a:solidFill>
                  <a:schemeClr val="accent1">
                    <a:lumMod val="50000"/>
                  </a:schemeClr>
                </a:solidFill>
                <a:latin typeface="+mj-lt"/>
              </a:rPr>
              <a:t>: </a:t>
            </a:r>
            <a:r>
              <a:rPr lang="fr-FR" altLang="de-DE" sz="1800">
                <a:solidFill>
                  <a:schemeClr val="accent1">
                    <a:lumMod val="50000"/>
                  </a:schemeClr>
                </a:solidFill>
                <a:latin typeface="+mj-lt"/>
              </a:rPr>
              <a:t>auto-évaluation de l'estime de soi par l’</a:t>
            </a:r>
            <a:r>
              <a:rPr lang="fr-FR" altLang="de-DE" sz="1800" b="1">
                <a:solidFill>
                  <a:schemeClr val="accent1">
                    <a:lumMod val="50000"/>
                  </a:schemeClr>
                </a:solidFill>
                <a:latin typeface="+mj-lt"/>
              </a:rPr>
              <a:t>Échelle de Jodoin</a:t>
            </a:r>
            <a:r>
              <a:rPr lang="fr-FR" altLang="de-DE" sz="1800">
                <a:solidFill>
                  <a:schemeClr val="accent1">
                    <a:lumMod val="50000"/>
                  </a:schemeClr>
                </a:solidFill>
                <a:latin typeface="+mj-lt"/>
              </a:rPr>
              <a:t> AVANT, DANS LES 3 MOIS APRES et &gt; 2 ANS APRES </a:t>
            </a:r>
          </a:p>
          <a:p>
            <a:pPr marL="0" indent="0">
              <a:buSzPct val="45000"/>
              <a:buNone/>
            </a:pPr>
            <a:r>
              <a:rPr lang="fr-FR" altLang="de-DE" b="1">
                <a:solidFill>
                  <a:schemeClr val="accent1">
                    <a:lumMod val="50000"/>
                  </a:schemeClr>
                </a:solidFill>
                <a:latin typeface="+mj-lt"/>
              </a:rPr>
              <a:t>POPULATION ETUDIEE</a:t>
            </a:r>
          </a:p>
        </p:txBody>
      </p:sp>
      <mc:AlternateContent xmlns:mc="http://schemas.openxmlformats.org/markup-compatibility/2006">
        <mc:Choice xmlns:cx1="http://schemas.microsoft.com/office/drawing/2015/9/8/chartex" Requires="cx1">
          <p:graphicFrame>
            <p:nvGraphicFramePr>
              <p:cNvPr id="6" name="Graphique 5">
                <a:extLst>
                  <a:ext uri="{FF2B5EF4-FFF2-40B4-BE49-F238E27FC236}">
                    <a16:creationId xmlns:a16="http://schemas.microsoft.com/office/drawing/2014/main" id="{F8C11024-989E-4287-ADDA-DE5CA12897FE}"/>
                  </a:ext>
                </a:extLst>
              </p:cNvPr>
              <p:cNvGraphicFramePr/>
              <p:nvPr>
                <p:extLst>
                  <p:ext uri="{D42A27DB-BD31-4B8C-83A1-F6EECF244321}">
                    <p14:modId xmlns:p14="http://schemas.microsoft.com/office/powerpoint/2010/main" val="2781808356"/>
                  </p:ext>
                </p:extLst>
              </p:nvPr>
            </p:nvGraphicFramePr>
            <p:xfrm>
              <a:off x="6910085" y="2008574"/>
              <a:ext cx="5027539" cy="4023782"/>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6" name="Graphique 5">
                <a:extLst>
                  <a:ext uri="{FF2B5EF4-FFF2-40B4-BE49-F238E27FC236}">
                    <a16:creationId xmlns:a16="http://schemas.microsoft.com/office/drawing/2014/main" id="{F8C11024-989E-4287-ADDA-DE5CA12897FE}"/>
                  </a:ext>
                </a:extLst>
              </p:cNvPr>
              <p:cNvPicPr>
                <a:picLocks noGrp="1" noRot="1" noChangeAspect="1" noMove="1" noResize="1" noEditPoints="1" noAdjustHandles="1" noChangeArrowheads="1" noChangeShapeType="1"/>
              </p:cNvPicPr>
              <p:nvPr/>
            </p:nvPicPr>
            <p:blipFill>
              <a:blip r:embed="rId3"/>
              <a:stretch>
                <a:fillRect/>
              </a:stretch>
            </p:blipFill>
            <p:spPr>
              <a:xfrm>
                <a:off x="6910085" y="2008574"/>
                <a:ext cx="5027539" cy="4023782"/>
              </a:xfrm>
              <a:prstGeom prst="rect">
                <a:avLst/>
              </a:prstGeom>
            </p:spPr>
          </p:pic>
        </mc:Fallback>
      </mc:AlternateContent>
      <p:cxnSp>
        <p:nvCxnSpPr>
          <p:cNvPr id="7" name="Connecteur droit 6">
            <a:extLst>
              <a:ext uri="{FF2B5EF4-FFF2-40B4-BE49-F238E27FC236}">
                <a16:creationId xmlns:a16="http://schemas.microsoft.com/office/drawing/2014/main" id="{00CAE07B-5BF8-4FFD-A9F2-BD139AF6BF20}"/>
              </a:ext>
            </a:extLst>
          </p:cNvPr>
          <p:cNvCxnSpPr>
            <a:cxnSpLocks/>
          </p:cNvCxnSpPr>
          <p:nvPr/>
        </p:nvCxnSpPr>
        <p:spPr>
          <a:xfrm>
            <a:off x="8301723" y="2079201"/>
            <a:ext cx="2410814" cy="0"/>
          </a:xfrm>
          <a:prstGeom prst="line">
            <a:avLst/>
          </a:prstGeom>
          <a:ln w="22225">
            <a:solidFill>
              <a:schemeClr val="accent1">
                <a:lumMod val="50000"/>
              </a:schemeClr>
            </a:solidFill>
          </a:ln>
        </p:spPr>
        <p:style>
          <a:lnRef idx="1">
            <a:schemeClr val="dk1"/>
          </a:lnRef>
          <a:fillRef idx="0">
            <a:schemeClr val="dk1"/>
          </a:fillRef>
          <a:effectRef idx="0">
            <a:schemeClr val="dk1"/>
          </a:effectRef>
          <a:fontRef idx="minor">
            <a:schemeClr val="tx1"/>
          </a:fontRef>
        </p:style>
      </p:cxnSp>
      <p:pic>
        <p:nvPicPr>
          <p:cNvPr id="8" name="Picture 4" descr="Afficher l’image source">
            <a:extLst>
              <a:ext uri="{FF2B5EF4-FFF2-40B4-BE49-F238E27FC236}">
                <a16:creationId xmlns:a16="http://schemas.microsoft.com/office/drawing/2014/main" id="{F4AD2AA2-BD12-43BB-92BA-FC9755482A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9414341" y="1942486"/>
            <a:ext cx="101163" cy="1011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fficher l’image source">
            <a:extLst>
              <a:ext uri="{FF2B5EF4-FFF2-40B4-BE49-F238E27FC236}">
                <a16:creationId xmlns:a16="http://schemas.microsoft.com/office/drawing/2014/main" id="{EDB6BF20-EDFD-42C2-A945-CB02333B59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9609674" y="1937916"/>
            <a:ext cx="101163" cy="10116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9">
            <a:extLst>
              <a:ext uri="{FF2B5EF4-FFF2-40B4-BE49-F238E27FC236}">
                <a16:creationId xmlns:a16="http://schemas.microsoft.com/office/drawing/2014/main" id="{05C65B80-6A38-46D1-9A0A-CAC9EEF929DD}"/>
              </a:ext>
            </a:extLst>
          </p:cNvPr>
          <p:cNvCxnSpPr>
            <a:cxnSpLocks/>
          </p:cNvCxnSpPr>
          <p:nvPr/>
        </p:nvCxnSpPr>
        <p:spPr>
          <a:xfrm>
            <a:off x="8301723" y="2258003"/>
            <a:ext cx="1194535" cy="0"/>
          </a:xfrm>
          <a:prstGeom prst="line">
            <a:avLst/>
          </a:pr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cxnSp>
      <p:pic>
        <p:nvPicPr>
          <p:cNvPr id="12" name="Picture 4" descr="Afficher l’image source">
            <a:extLst>
              <a:ext uri="{FF2B5EF4-FFF2-40B4-BE49-F238E27FC236}">
                <a16:creationId xmlns:a16="http://schemas.microsoft.com/office/drawing/2014/main" id="{086672A0-BB8C-416B-97F2-19910FF24E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8848408" y="2121511"/>
            <a:ext cx="101163" cy="1011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Group 4">
            <a:extLst>
              <a:ext uri="{FF2B5EF4-FFF2-40B4-BE49-F238E27FC236}">
                <a16:creationId xmlns:a16="http://schemas.microsoft.com/office/drawing/2014/main" id="{9A1A7F25-2962-4341-8E5C-1BB08D0E636B}"/>
              </a:ext>
            </a:extLst>
          </p:cNvPr>
          <p:cNvGraphicFramePr>
            <a:graphicFrameLocks noGrp="1"/>
          </p:cNvGraphicFramePr>
          <p:nvPr>
            <p:extLst>
              <p:ext uri="{D42A27DB-BD31-4B8C-83A1-F6EECF244321}">
                <p14:modId xmlns:p14="http://schemas.microsoft.com/office/powerpoint/2010/main" val="2976485109"/>
              </p:ext>
            </p:extLst>
          </p:nvPr>
        </p:nvGraphicFramePr>
        <p:xfrm>
          <a:off x="965264" y="5225804"/>
          <a:ext cx="4716944" cy="1599549"/>
        </p:xfrm>
        <a:graphic>
          <a:graphicData uri="http://schemas.openxmlformats.org/drawingml/2006/table">
            <a:tbl>
              <a:tblPr/>
              <a:tblGrid>
                <a:gridCol w="2357636">
                  <a:extLst>
                    <a:ext uri="{9D8B030D-6E8A-4147-A177-3AD203B41FA5}">
                      <a16:colId xmlns:a16="http://schemas.microsoft.com/office/drawing/2014/main" val="156089775"/>
                    </a:ext>
                  </a:extLst>
                </a:gridCol>
                <a:gridCol w="2359308">
                  <a:extLst>
                    <a:ext uri="{9D8B030D-6E8A-4147-A177-3AD203B41FA5}">
                      <a16:colId xmlns:a16="http://schemas.microsoft.com/office/drawing/2014/main" val="1239847295"/>
                    </a:ext>
                  </a:extLst>
                </a:gridCol>
              </a:tblGrid>
              <a:tr h="343519">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600" b="0" i="0" u="none" strike="noStrike" cap="none" normalizeH="0" baseline="0">
                          <a:ln>
                            <a:noFill/>
                          </a:ln>
                          <a:solidFill>
                            <a:srgbClr val="FFFFFF"/>
                          </a:solidFill>
                          <a:effectLst/>
                          <a:latin typeface="+mj-lt"/>
                          <a:ea typeface="Microsoft YaHei" panose="020B0503020204020204" pitchFamily="34" charset="-122"/>
                        </a:rPr>
                        <a:t>CRITERES D’INCLUSION</a:t>
                      </a:r>
                    </a:p>
                  </a:txBody>
                  <a:tcPr marL="81646" marR="81646" marT="56859" marB="42456"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600" b="0" i="0" u="none" strike="noStrike" cap="none" normalizeH="0" baseline="0">
                          <a:ln>
                            <a:noFill/>
                          </a:ln>
                          <a:solidFill>
                            <a:srgbClr val="FFFFFF"/>
                          </a:solidFill>
                          <a:effectLst/>
                          <a:latin typeface="+mj-lt"/>
                          <a:ea typeface="Microsoft YaHei" panose="020B0503020204020204" pitchFamily="34" charset="-122"/>
                        </a:rPr>
                        <a:t>CRITERES D’EXCLUSION</a:t>
                      </a:r>
                    </a:p>
                  </a:txBody>
                  <a:tcPr marL="81646" marR="81646" marT="56859" marB="42456"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2940281573"/>
                  </a:ext>
                </a:extLst>
              </a:tr>
              <a:tr h="1256030">
                <a:tc>
                  <a:txBody>
                    <a:bodyPr/>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215900" marR="0" lvl="0" indent="-21590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600" b="0" i="0" u="none" strike="noStrike" cap="none" normalizeH="0" baseline="0">
                          <a:ln>
                            <a:noFill/>
                          </a:ln>
                          <a:solidFill>
                            <a:srgbClr val="FFFFFF"/>
                          </a:solidFill>
                          <a:effectLst/>
                          <a:latin typeface="+mj-lt"/>
                          <a:ea typeface="Microsoft YaHei" panose="020B0503020204020204" pitchFamily="34" charset="-122"/>
                        </a:rPr>
                        <a:t>Age 7 à 17 ans</a:t>
                      </a:r>
                    </a:p>
                    <a:p>
                      <a:pPr marL="215900" marR="0" lvl="0" indent="-21590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600" b="0" i="0" u="none" strike="noStrike" cap="none" normalizeH="0" baseline="0">
                          <a:ln>
                            <a:noFill/>
                          </a:ln>
                          <a:solidFill>
                            <a:srgbClr val="FFFFFF"/>
                          </a:solidFill>
                          <a:effectLst/>
                          <a:latin typeface="+mj-lt"/>
                          <a:ea typeface="Microsoft YaHei" panose="020B0503020204020204" pitchFamily="34" charset="-122"/>
                        </a:rPr>
                        <a:t>Diagnostic de TDA/H (DSM-V, évaluations neuropsychologiques objectives)</a:t>
                      </a:r>
                    </a:p>
                    <a:p>
                      <a:pPr marL="215900" marR="0" lvl="0" indent="-21590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600" b="0" i="0" u="none" strike="noStrike" cap="none" normalizeH="0" baseline="0">
                          <a:ln>
                            <a:noFill/>
                          </a:ln>
                          <a:solidFill>
                            <a:srgbClr val="FFFFFF"/>
                          </a:solidFill>
                          <a:effectLst/>
                          <a:latin typeface="+mj-lt"/>
                          <a:ea typeface="Microsoft YaHei" panose="020B0503020204020204" pitchFamily="34" charset="-122"/>
                        </a:rPr>
                        <a:t>Problématique d’estime de soi</a:t>
                      </a:r>
                    </a:p>
                  </a:txBody>
                  <a:tcPr marL="81646" marR="81646" marT="56859" marB="42456"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215900" marR="0" lvl="0" indent="-21590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600" b="0" i="0" u="none" strike="noStrike" cap="none" normalizeH="0" baseline="0">
                          <a:ln>
                            <a:noFill/>
                          </a:ln>
                          <a:solidFill>
                            <a:srgbClr val="FFFFFF"/>
                          </a:solidFill>
                          <a:effectLst/>
                          <a:latin typeface="+mj-lt"/>
                          <a:ea typeface="Microsoft YaHei" panose="020B0503020204020204" pitchFamily="34" charset="-122"/>
                        </a:rPr>
                        <a:t>Déficit intellectuel</a:t>
                      </a:r>
                    </a:p>
                    <a:p>
                      <a:pPr marL="215900" marR="0" lvl="0" indent="-21590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600" b="0" i="0" u="none" strike="noStrike" cap="none" normalizeH="0" baseline="0">
                          <a:ln>
                            <a:noFill/>
                          </a:ln>
                          <a:solidFill>
                            <a:srgbClr val="FFFFFF"/>
                          </a:solidFill>
                          <a:effectLst/>
                          <a:latin typeface="+mj-lt"/>
                          <a:ea typeface="Microsoft YaHei" panose="020B0503020204020204" pitchFamily="34" charset="-122"/>
                        </a:rPr>
                        <a:t>Trouble du neurodéveloppement spécifique</a:t>
                      </a:r>
                    </a:p>
                    <a:p>
                      <a:pPr marL="215900" marR="0" lvl="0" indent="-21590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fr-FR" altLang="de-DE" sz="1600" b="0" i="0" u="none" strike="noStrike" cap="none" normalizeH="0" baseline="0">
                          <a:ln>
                            <a:noFill/>
                          </a:ln>
                          <a:solidFill>
                            <a:srgbClr val="FFFFFF"/>
                          </a:solidFill>
                          <a:effectLst/>
                          <a:latin typeface="+mj-lt"/>
                          <a:ea typeface="Microsoft YaHei" panose="020B0503020204020204" pitchFamily="34" charset="-122"/>
                        </a:rPr>
                        <a:t>Problématique socio-familiale altérant le suivi</a:t>
                      </a:r>
                    </a:p>
                  </a:txBody>
                  <a:tcPr marL="81646" marR="81646" marT="56859" marB="42456"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130315732"/>
                  </a:ext>
                </a:extLst>
              </a:tr>
            </a:tbl>
          </a:graphicData>
        </a:graphic>
      </p:graphicFrame>
    </p:spTree>
    <p:extLst>
      <p:ext uri="{BB962C8B-B14F-4D97-AF65-F5344CB8AC3E}">
        <p14:creationId xmlns:p14="http://schemas.microsoft.com/office/powerpoint/2010/main" val="433512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8307FCE4-E1BC-4DF8-BE49-4A6E0FB49765}"/>
              </a:ext>
            </a:extLst>
          </p:cNvPr>
          <p:cNvSpPr>
            <a:spLocks noGrp="1" noChangeArrowheads="1"/>
          </p:cNvSpPr>
          <p:nvPr>
            <p:ph type="title"/>
          </p:nvPr>
        </p:nvSpPr>
        <p:spPr>
          <a:xfrm>
            <a:off x="826003" y="443861"/>
            <a:ext cx="8229024" cy="1183804"/>
          </a:xfrm>
          <a:ln/>
        </p:spPr>
        <p:txBody>
          <a:bodyPr>
            <a:normAutofit/>
          </a:bodyPr>
          <a:lstStyle/>
          <a:p>
            <a:pPr>
              <a:lnSpc>
                <a:spcPct val="102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903">
                <a:solidFill>
                  <a:schemeClr val="accent1">
                    <a:lumMod val="75000"/>
                  </a:schemeClr>
                </a:solidFill>
              </a:rPr>
              <a:t>Résumé et Limites de l'étude</a:t>
            </a:r>
          </a:p>
        </p:txBody>
      </p:sp>
      <p:sp>
        <p:nvSpPr>
          <p:cNvPr id="21506" name="Rectangle 2">
            <a:extLst>
              <a:ext uri="{FF2B5EF4-FFF2-40B4-BE49-F238E27FC236}">
                <a16:creationId xmlns:a16="http://schemas.microsoft.com/office/drawing/2014/main" id="{761668E5-EB23-4CDE-AD56-DFC040E5B03E}"/>
              </a:ext>
            </a:extLst>
          </p:cNvPr>
          <p:cNvSpPr>
            <a:spLocks noGrp="1" noChangeArrowheads="1"/>
          </p:cNvSpPr>
          <p:nvPr>
            <p:ph idx="1"/>
          </p:nvPr>
        </p:nvSpPr>
        <p:spPr>
          <a:xfrm>
            <a:off x="2021813" y="1316299"/>
            <a:ext cx="8229024" cy="7756654"/>
          </a:xfrm>
          <a:ln/>
        </p:spPr>
        <p:txBody>
          <a:bodyPr vert="horz" lIns="45720" tIns="20803" rIns="45720" bIns="45720" rtlCol="0">
            <a:normAutofit/>
          </a:bodyPr>
          <a:lstStyle/>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u="sng">
              <a:solidFill>
                <a:srgbClr val="009999"/>
              </a:solidFill>
            </a:endParaRP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96"/>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359"/>
              <a:t> </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359"/>
              <a:t> </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359"/>
              <a:t> </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2359"/>
          </a:p>
        </p:txBody>
      </p:sp>
      <p:sp>
        <p:nvSpPr>
          <p:cNvPr id="21507" name="Text Box 3">
            <a:extLst>
              <a:ext uri="{FF2B5EF4-FFF2-40B4-BE49-F238E27FC236}">
                <a16:creationId xmlns:a16="http://schemas.microsoft.com/office/drawing/2014/main" id="{58F7BD0A-534C-455B-83EB-5CFAE3B99443}"/>
              </a:ext>
            </a:extLst>
          </p:cNvPr>
          <p:cNvSpPr txBox="1">
            <a:spLocks noChangeArrowheads="1"/>
          </p:cNvSpPr>
          <p:nvPr/>
        </p:nvSpPr>
        <p:spPr bwMode="auto">
          <a:xfrm>
            <a:off x="3025599" y="1316299"/>
            <a:ext cx="6270418" cy="10124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55226" rIns="81646" bIns="40823"/>
          <a:lstStyle>
            <a:lvl1pPr marL="215900" indent="-21590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algn="ctr"/>
            <a:endParaRPr lang="fr-FR" altLang="de-DE" sz="1633"/>
          </a:p>
          <a:p>
            <a:endParaRPr lang="fr-FR" altLang="de-DE" sz="1633"/>
          </a:p>
          <a:p>
            <a:pPr>
              <a:buSzPct val="40000"/>
            </a:pPr>
            <a:endParaRPr lang="fr-FR" altLang="de-DE" sz="1633"/>
          </a:p>
          <a:p>
            <a:pPr algn="ctr">
              <a:buClrTx/>
              <a:buSzTx/>
              <a:buFontTx/>
              <a:buNone/>
            </a:pPr>
            <a:endParaRPr lang="fr-FR" altLang="de-DE" sz="1633"/>
          </a:p>
        </p:txBody>
      </p:sp>
      <p:sp>
        <p:nvSpPr>
          <p:cNvPr id="21509" name="Freeform 5">
            <a:extLst>
              <a:ext uri="{FF2B5EF4-FFF2-40B4-BE49-F238E27FC236}">
                <a16:creationId xmlns:a16="http://schemas.microsoft.com/office/drawing/2014/main" id="{B3B534A8-933E-4CA5-A6CD-2BAC9A016DE5}"/>
              </a:ext>
            </a:extLst>
          </p:cNvPr>
          <p:cNvSpPr>
            <a:spLocks noChangeArrowheads="1"/>
          </p:cNvSpPr>
          <p:nvPr/>
        </p:nvSpPr>
        <p:spPr bwMode="auto">
          <a:xfrm>
            <a:off x="6120892" y="4079022"/>
            <a:ext cx="103581" cy="2415783"/>
          </a:xfrm>
          <a:custGeom>
            <a:avLst/>
            <a:gdLst>
              <a:gd name="T0" fmla="*/ 0 w 1"/>
              <a:gd name="T1" fmla="*/ 0 h 8401"/>
              <a:gd name="T2" fmla="*/ 0 w 1"/>
              <a:gd name="T3" fmla="*/ 8400 h 8401"/>
            </a:gdLst>
            <a:ahLst/>
            <a:cxnLst>
              <a:cxn ang="0">
                <a:pos x="T0" y="T1"/>
              </a:cxn>
              <a:cxn ang="0">
                <a:pos x="T2" y="T3"/>
              </a:cxn>
            </a:cxnLst>
            <a:rect l="0" t="0" r="r" b="b"/>
            <a:pathLst>
              <a:path w="1" h="8401">
                <a:moveTo>
                  <a:pt x="0" y="0"/>
                </a:moveTo>
                <a:lnTo>
                  <a:pt x="0" y="8400"/>
                </a:lnTo>
              </a:path>
            </a:pathLst>
          </a:custGeom>
          <a:noFill/>
          <a:ln w="38160" cap="flat">
            <a:solidFill>
              <a:schemeClr val="accent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21510" name="Text Box 6">
            <a:extLst>
              <a:ext uri="{FF2B5EF4-FFF2-40B4-BE49-F238E27FC236}">
                <a16:creationId xmlns:a16="http://schemas.microsoft.com/office/drawing/2014/main" id="{DDD51CE5-3DCE-4A0D-A6FB-396B4FEC84A0}"/>
              </a:ext>
            </a:extLst>
          </p:cNvPr>
          <p:cNvSpPr txBox="1">
            <a:spLocks noChangeArrowheads="1"/>
          </p:cNvSpPr>
          <p:nvPr/>
        </p:nvSpPr>
        <p:spPr bwMode="auto">
          <a:xfrm>
            <a:off x="2295417" y="4079022"/>
            <a:ext cx="3266263" cy="4248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61627" rIns="81646" bIns="40823"/>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algn="ctr"/>
            <a:r>
              <a:rPr lang="fr-FR" altLang="de-DE" sz="2359" b="1">
                <a:solidFill>
                  <a:srgbClr val="00B050"/>
                </a:solidFill>
              </a:rPr>
              <a:t>+</a:t>
            </a:r>
          </a:p>
        </p:txBody>
      </p:sp>
      <p:sp>
        <p:nvSpPr>
          <p:cNvPr id="21511" name="Text Box 7">
            <a:extLst>
              <a:ext uri="{FF2B5EF4-FFF2-40B4-BE49-F238E27FC236}">
                <a16:creationId xmlns:a16="http://schemas.microsoft.com/office/drawing/2014/main" id="{53C68F0F-7C55-4767-97DF-60AACCAAB67D}"/>
              </a:ext>
            </a:extLst>
          </p:cNvPr>
          <p:cNvSpPr txBox="1">
            <a:spLocks noChangeArrowheads="1"/>
          </p:cNvSpPr>
          <p:nvPr/>
        </p:nvSpPr>
        <p:spPr bwMode="auto">
          <a:xfrm>
            <a:off x="6421475" y="4068843"/>
            <a:ext cx="2874542" cy="424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61627" rIns="81646" bIns="40823"/>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algn="ctr"/>
            <a:r>
              <a:rPr lang="fr-FR" altLang="de-DE" sz="2359" b="1">
                <a:solidFill>
                  <a:srgbClr val="FF0000"/>
                </a:solidFill>
              </a:rPr>
              <a:t>-</a:t>
            </a:r>
          </a:p>
        </p:txBody>
      </p:sp>
      <p:sp>
        <p:nvSpPr>
          <p:cNvPr id="21512" name="Text Box 8">
            <a:extLst>
              <a:ext uri="{FF2B5EF4-FFF2-40B4-BE49-F238E27FC236}">
                <a16:creationId xmlns:a16="http://schemas.microsoft.com/office/drawing/2014/main" id="{450BD920-B5B7-49A8-903F-C57A66E0E171}"/>
              </a:ext>
            </a:extLst>
          </p:cNvPr>
          <p:cNvSpPr txBox="1">
            <a:spLocks noChangeArrowheads="1"/>
          </p:cNvSpPr>
          <p:nvPr/>
        </p:nvSpPr>
        <p:spPr bwMode="auto">
          <a:xfrm>
            <a:off x="2203272" y="5077524"/>
            <a:ext cx="3892728" cy="1244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55226" rIns="81646" bIns="40823"/>
          <a:lstStyle>
            <a:lvl1pPr marL="215900" indent="-21590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9pPr>
          </a:lstStyle>
          <a:p>
            <a:pPr marL="0" indent="0">
              <a:buSzPct val="45000"/>
            </a:pPr>
            <a:r>
              <a:rPr lang="fr-FR" altLang="de-DE" sz="2177">
                <a:solidFill>
                  <a:schemeClr val="accent1">
                    <a:lumMod val="50000"/>
                  </a:schemeClr>
                </a:solidFill>
                <a:latin typeface="+mj-lt"/>
              </a:rPr>
              <a:t>Étude innovante</a:t>
            </a:r>
          </a:p>
          <a:p>
            <a:pPr>
              <a:buSzPct val="45000"/>
              <a:buFont typeface="Wingdings" panose="05000000000000000000" pitchFamily="2" charset="2"/>
              <a:buNone/>
            </a:pPr>
            <a:endParaRPr lang="fr-FR" altLang="de-DE" sz="2177">
              <a:solidFill>
                <a:schemeClr val="accent1">
                  <a:lumMod val="50000"/>
                </a:schemeClr>
              </a:solidFill>
              <a:latin typeface="+mj-lt"/>
            </a:endParaRPr>
          </a:p>
          <a:p>
            <a:pPr marL="0" indent="0">
              <a:buSzPct val="45000"/>
            </a:pPr>
            <a:r>
              <a:rPr lang="fr-FR" altLang="de-DE" sz="2177">
                <a:solidFill>
                  <a:schemeClr val="accent1">
                    <a:lumMod val="50000"/>
                  </a:schemeClr>
                </a:solidFill>
                <a:latin typeface="+mj-lt"/>
              </a:rPr>
              <a:t>Protocole proposé facilement reproductible </a:t>
            </a:r>
          </a:p>
          <a:p>
            <a:pPr>
              <a:buClrTx/>
              <a:buSzTx/>
              <a:buFontTx/>
              <a:buNone/>
            </a:pPr>
            <a:endParaRPr lang="fr-FR" altLang="de-DE" sz="1633"/>
          </a:p>
        </p:txBody>
      </p:sp>
      <p:sp>
        <p:nvSpPr>
          <p:cNvPr id="21513" name="Text Box 9">
            <a:extLst>
              <a:ext uri="{FF2B5EF4-FFF2-40B4-BE49-F238E27FC236}">
                <a16:creationId xmlns:a16="http://schemas.microsoft.com/office/drawing/2014/main" id="{07E779F6-3E5A-4E87-ABB6-5B742AD8BE86}"/>
              </a:ext>
            </a:extLst>
          </p:cNvPr>
          <p:cNvSpPr txBox="1">
            <a:spLocks noChangeArrowheads="1"/>
          </p:cNvSpPr>
          <p:nvPr/>
        </p:nvSpPr>
        <p:spPr bwMode="auto">
          <a:xfrm>
            <a:off x="6927285" y="4550294"/>
            <a:ext cx="3200016" cy="1244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55226" rIns="81646" bIns="40823"/>
          <a:lstStyle>
            <a:lvl1pPr marL="215900" indent="-21590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marL="0" indent="0">
              <a:buSzPct val="45000"/>
            </a:pPr>
            <a:r>
              <a:rPr lang="fr-FR" altLang="de-DE" sz="2177">
                <a:solidFill>
                  <a:schemeClr val="accent1">
                    <a:lumMod val="50000"/>
                  </a:schemeClr>
                </a:solidFill>
                <a:latin typeface="+mj-lt"/>
              </a:rPr>
              <a:t>Étude non contrôlée</a:t>
            </a:r>
          </a:p>
          <a:p>
            <a:pPr>
              <a:buSzPct val="45000"/>
              <a:buFont typeface="Wingdings" panose="05000000000000000000" pitchFamily="2" charset="2"/>
              <a:buNone/>
            </a:pPr>
            <a:endParaRPr lang="fr-FR" altLang="de-DE" sz="2177">
              <a:solidFill>
                <a:schemeClr val="accent1">
                  <a:lumMod val="50000"/>
                </a:schemeClr>
              </a:solidFill>
              <a:latin typeface="+mj-lt"/>
            </a:endParaRPr>
          </a:p>
          <a:p>
            <a:pPr marL="0" indent="0">
              <a:buSzPct val="45000"/>
            </a:pPr>
            <a:r>
              <a:rPr lang="fr-FR" altLang="de-DE" sz="2177">
                <a:solidFill>
                  <a:schemeClr val="accent1">
                    <a:lumMod val="50000"/>
                  </a:schemeClr>
                </a:solidFill>
                <a:latin typeface="+mj-lt"/>
              </a:rPr>
              <a:t>Étude en ouvert</a:t>
            </a:r>
          </a:p>
          <a:p>
            <a:pPr>
              <a:buSzPct val="45000"/>
              <a:buFont typeface="Wingdings" panose="05000000000000000000" pitchFamily="2" charset="2"/>
              <a:buNone/>
            </a:pPr>
            <a:endParaRPr lang="fr-FR" altLang="de-DE" sz="2177">
              <a:solidFill>
                <a:schemeClr val="accent1">
                  <a:lumMod val="50000"/>
                </a:schemeClr>
              </a:solidFill>
              <a:latin typeface="+mj-lt"/>
            </a:endParaRPr>
          </a:p>
          <a:p>
            <a:pPr marL="0" indent="0">
              <a:buSzPct val="45000"/>
            </a:pPr>
            <a:r>
              <a:rPr lang="fr-FR" altLang="de-DE" sz="2177">
                <a:solidFill>
                  <a:schemeClr val="accent1">
                    <a:lumMod val="50000"/>
                  </a:schemeClr>
                </a:solidFill>
                <a:latin typeface="+mj-lt"/>
              </a:rPr>
              <a:t>Effectif faible </a:t>
            </a:r>
          </a:p>
        </p:txBody>
      </p:sp>
      <p:sp>
        <p:nvSpPr>
          <p:cNvPr id="2" name="Espace réservé du numéro de diapositive 1">
            <a:extLst>
              <a:ext uri="{FF2B5EF4-FFF2-40B4-BE49-F238E27FC236}">
                <a16:creationId xmlns:a16="http://schemas.microsoft.com/office/drawing/2014/main" id="{9DA3A528-76FB-41C3-8C54-0B181DE59ECC}"/>
              </a:ext>
            </a:extLst>
          </p:cNvPr>
          <p:cNvSpPr>
            <a:spLocks noGrp="1"/>
          </p:cNvSpPr>
          <p:nvPr>
            <p:ph type="sldNum" sz="quarter" idx="12"/>
          </p:nvPr>
        </p:nvSpPr>
        <p:spPr/>
        <p:txBody>
          <a:bodyPr/>
          <a:lstStyle/>
          <a:p>
            <a:fld id="{6C579514-BFA3-4C51-BDAB-AAAD9C3D21A9}" type="slidenum">
              <a:rPr lang="fr-FR" altLang="de-DE" smtClean="0"/>
              <a:pPr/>
              <a:t>31</a:t>
            </a:fld>
            <a:endParaRPr lang="fr-FR" altLang="de-DE"/>
          </a:p>
        </p:txBody>
      </p:sp>
      <p:sp>
        <p:nvSpPr>
          <p:cNvPr id="13" name="ZoneTexte 12">
            <a:extLst>
              <a:ext uri="{FF2B5EF4-FFF2-40B4-BE49-F238E27FC236}">
                <a16:creationId xmlns:a16="http://schemas.microsoft.com/office/drawing/2014/main" id="{470FA7F2-29AF-403F-965C-DCF98228A4E3}"/>
              </a:ext>
            </a:extLst>
          </p:cNvPr>
          <p:cNvSpPr txBox="1"/>
          <p:nvPr/>
        </p:nvSpPr>
        <p:spPr>
          <a:xfrm>
            <a:off x="944904" y="1334581"/>
            <a:ext cx="10305688" cy="2677656"/>
          </a:xfrm>
          <a:prstGeom prst="rect">
            <a:avLst/>
          </a:prstGeom>
          <a:noFill/>
        </p:spPr>
        <p:txBody>
          <a:bodyPr wrap="square">
            <a:spAutoFit/>
          </a:bodyPr>
          <a:lstStyle/>
          <a:p>
            <a:r>
              <a:rPr lang="fr-FR" altLang="de-DE" sz="2400">
                <a:solidFill>
                  <a:srgbClr val="009999"/>
                </a:solidFill>
                <a:latin typeface="+mj-lt"/>
              </a:rPr>
              <a:t>L’HYPNOSE </a:t>
            </a:r>
          </a:p>
          <a:p>
            <a:pPr marL="342900" indent="-342900">
              <a:buSzPct val="45000"/>
              <a:buFont typeface="Wingdings" panose="05000000000000000000" pitchFamily="2" charset="2"/>
              <a:buChar char="q"/>
            </a:pPr>
            <a:r>
              <a:rPr lang="fr-FR" altLang="de-DE" sz="2400">
                <a:solidFill>
                  <a:schemeClr val="accent1">
                    <a:lumMod val="50000"/>
                  </a:schemeClr>
                </a:solidFill>
                <a:latin typeface="+mj-lt"/>
              </a:rPr>
              <a:t>Méthode thérapeutique </a:t>
            </a:r>
            <a:r>
              <a:rPr lang="fr-FR" altLang="de-DE" sz="2400" b="1">
                <a:solidFill>
                  <a:schemeClr val="accent1">
                    <a:lumMod val="60000"/>
                    <a:lumOff val="40000"/>
                  </a:schemeClr>
                </a:solidFill>
                <a:latin typeface="+mj-lt"/>
              </a:rPr>
              <a:t>efficace</a:t>
            </a:r>
            <a:r>
              <a:rPr lang="fr-FR" altLang="de-DE" sz="2400">
                <a:solidFill>
                  <a:schemeClr val="accent1">
                    <a:lumMod val="50000"/>
                  </a:schemeClr>
                </a:solidFill>
                <a:latin typeface="+mj-lt"/>
              </a:rPr>
              <a:t> pour l'amélioration de l'estime de soi chez l'enfant et adolescent ayant un TDAH</a:t>
            </a:r>
          </a:p>
          <a:p>
            <a:pPr marL="342900" indent="-342900">
              <a:buSzPct val="45000"/>
              <a:buFont typeface="Wingdings" panose="05000000000000000000" pitchFamily="2" charset="2"/>
              <a:buChar char="q"/>
            </a:pPr>
            <a:r>
              <a:rPr lang="fr-FR" altLang="de-DE" sz="2400">
                <a:solidFill>
                  <a:schemeClr val="accent1">
                    <a:lumMod val="60000"/>
                    <a:lumOff val="40000"/>
                  </a:schemeClr>
                </a:solidFill>
                <a:latin typeface="+mj-lt"/>
              </a:rPr>
              <a:t>Efficacité durable </a:t>
            </a:r>
            <a:r>
              <a:rPr lang="fr-FR" altLang="de-DE" sz="2400">
                <a:solidFill>
                  <a:schemeClr val="accent1">
                    <a:lumMod val="50000"/>
                  </a:schemeClr>
                </a:solidFill>
                <a:latin typeface="+mj-lt"/>
              </a:rPr>
              <a:t>dans le temps ≥ 2 ans</a:t>
            </a:r>
          </a:p>
          <a:p>
            <a:pPr marL="342900" indent="-342900">
              <a:buSzPct val="45000"/>
              <a:buFont typeface="Wingdings" panose="05000000000000000000" pitchFamily="2" charset="2"/>
              <a:buChar char="q"/>
            </a:pPr>
            <a:r>
              <a:rPr lang="fr-FR" altLang="de-DE" sz="2400">
                <a:solidFill>
                  <a:schemeClr val="accent1">
                    <a:lumMod val="60000"/>
                    <a:lumOff val="40000"/>
                  </a:schemeClr>
                </a:solidFill>
                <a:latin typeface="+mj-lt"/>
              </a:rPr>
              <a:t>Peu couteuse</a:t>
            </a:r>
          </a:p>
          <a:p>
            <a:pPr marL="342900" indent="-342900">
              <a:buSzPct val="45000"/>
              <a:buFont typeface="Wingdings" panose="05000000000000000000" pitchFamily="2" charset="2"/>
              <a:buChar char="q"/>
            </a:pPr>
            <a:r>
              <a:rPr lang="fr-FR" altLang="de-DE" sz="2400">
                <a:solidFill>
                  <a:schemeClr val="accent1">
                    <a:lumMod val="60000"/>
                    <a:lumOff val="40000"/>
                  </a:schemeClr>
                </a:solidFill>
                <a:latin typeface="+mj-lt"/>
              </a:rPr>
              <a:t>Demande sociétale forte</a:t>
            </a:r>
          </a:p>
          <a:p>
            <a:pPr marL="342900" indent="-342900">
              <a:buSzPct val="45000"/>
              <a:buFont typeface="Wingdings" panose="05000000000000000000" pitchFamily="2" charset="2"/>
              <a:buChar char="q"/>
            </a:pPr>
            <a:r>
              <a:rPr lang="fr-FR" altLang="de-DE" sz="2400">
                <a:solidFill>
                  <a:schemeClr val="accent1">
                    <a:lumMod val="60000"/>
                    <a:lumOff val="40000"/>
                  </a:schemeClr>
                </a:solidFill>
                <a:latin typeface="+mj-lt"/>
              </a:rPr>
              <a:t>Pas d’interruption du parcours scolaire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1510">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21511">
                                            <p:txEl>
                                              <p:pRg st="0" end="0"/>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21512">
                                            <p:txEl>
                                              <p:pRg st="0" end="0"/>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21512">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21513">
                                            <p:txEl>
                                              <p:pRg st="0" end="0"/>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21513">
                                            <p:txEl>
                                              <p:pRg st="2" end="2"/>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21513">
                                            <p:txEl>
                                              <p:pRg st="4" end="4"/>
                                            </p:txEl>
                                          </p:spTgt>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1101654-396E-4A57-822E-46B73C817753}"/>
              </a:ext>
            </a:extLst>
          </p:cNvPr>
          <p:cNvSpPr>
            <a:spLocks noGrp="1"/>
          </p:cNvSpPr>
          <p:nvPr>
            <p:ph type="sldNum" sz="quarter" idx="12"/>
          </p:nvPr>
        </p:nvSpPr>
        <p:spPr/>
        <p:txBody>
          <a:bodyPr/>
          <a:lstStyle/>
          <a:p>
            <a:pPr defTabSz="414772"/>
            <a:fld id="{CB18CA7B-6C2B-435C-89CE-7B9D71FD5DD7}" type="slidenum">
              <a:rPr lang="fr-FR" altLang="de-DE">
                <a:solidFill>
                  <a:prstClr val="black">
                    <a:lumMod val="95000"/>
                    <a:lumOff val="5000"/>
                  </a:prstClr>
                </a:solidFill>
                <a:latin typeface="Tw Cen MT Condensed" panose="020B0606020104020203"/>
              </a:rPr>
              <a:pPr defTabSz="414772"/>
              <a:t>32</a:t>
            </a:fld>
            <a:endParaRPr lang="fr-FR" altLang="de-DE">
              <a:solidFill>
                <a:prstClr val="black">
                  <a:lumMod val="95000"/>
                  <a:lumOff val="5000"/>
                </a:prstClr>
              </a:solidFill>
              <a:latin typeface="Tw Cen MT Condensed" panose="020B0606020104020203"/>
            </a:endParaRPr>
          </a:p>
        </p:txBody>
      </p:sp>
      <p:sp>
        <p:nvSpPr>
          <p:cNvPr id="5" name="ZoneTexte 4">
            <a:extLst>
              <a:ext uri="{FF2B5EF4-FFF2-40B4-BE49-F238E27FC236}">
                <a16:creationId xmlns:a16="http://schemas.microsoft.com/office/drawing/2014/main" id="{1CC7E901-8DF3-4628-8F36-40F70112BE6D}"/>
              </a:ext>
            </a:extLst>
          </p:cNvPr>
          <p:cNvSpPr txBox="1"/>
          <p:nvPr/>
        </p:nvSpPr>
        <p:spPr>
          <a:xfrm>
            <a:off x="1077888" y="797400"/>
            <a:ext cx="5617373" cy="594906"/>
          </a:xfrm>
          <a:prstGeom prst="rect">
            <a:avLst/>
          </a:prstGeom>
          <a:noFill/>
        </p:spPr>
        <p:txBody>
          <a:bodyPr wrap="square" rtlCol="0">
            <a:spAutoFit/>
          </a:bodyPr>
          <a:lstStyle/>
          <a:p>
            <a:pPr defTabSz="414772"/>
            <a:r>
              <a:rPr lang="fr-FR" sz="3200">
                <a:solidFill>
                  <a:srgbClr val="3494BA">
                    <a:lumMod val="75000"/>
                  </a:srgbClr>
                </a:solidFill>
                <a:latin typeface="Tw Cen MT Condensed" panose="020B0606020104020203"/>
              </a:rPr>
              <a:t>PROLOGUE</a:t>
            </a:r>
          </a:p>
        </p:txBody>
      </p:sp>
      <p:sp>
        <p:nvSpPr>
          <p:cNvPr id="6" name="ZoneTexte 5">
            <a:extLst>
              <a:ext uri="{FF2B5EF4-FFF2-40B4-BE49-F238E27FC236}">
                <a16:creationId xmlns:a16="http://schemas.microsoft.com/office/drawing/2014/main" id="{45343D0E-C95F-429F-9326-77DC0A57F73F}"/>
              </a:ext>
            </a:extLst>
          </p:cNvPr>
          <p:cNvSpPr txBox="1"/>
          <p:nvPr/>
        </p:nvSpPr>
        <p:spPr>
          <a:xfrm>
            <a:off x="1077887" y="1467194"/>
            <a:ext cx="10647267" cy="2015936"/>
          </a:xfrm>
          <a:prstGeom prst="rect">
            <a:avLst/>
          </a:prstGeom>
          <a:noFill/>
        </p:spPr>
        <p:txBody>
          <a:bodyPr wrap="square" rtlCol="0">
            <a:spAutoFit/>
          </a:bodyPr>
          <a:lstStyle/>
          <a:p>
            <a:pPr defTabSz="414772"/>
            <a:r>
              <a:rPr lang="fr-FR" sz="2500">
                <a:solidFill>
                  <a:schemeClr val="accent1">
                    <a:lumMod val="50000"/>
                  </a:schemeClr>
                </a:solidFill>
                <a:latin typeface="+mj-lt"/>
              </a:rPr>
              <a:t>A la fin du protocole, Victor a acquis suffisamment de </a:t>
            </a:r>
            <a:r>
              <a:rPr lang="fr-FR" sz="2500">
                <a:solidFill>
                  <a:schemeClr val="accent1">
                    <a:lumMod val="60000"/>
                    <a:lumOff val="40000"/>
                  </a:schemeClr>
                </a:solidFill>
                <a:latin typeface="+mj-lt"/>
              </a:rPr>
              <a:t>confiance en lui </a:t>
            </a:r>
            <a:r>
              <a:rPr lang="fr-FR" sz="2500">
                <a:solidFill>
                  <a:schemeClr val="accent1">
                    <a:lumMod val="50000"/>
                  </a:schemeClr>
                </a:solidFill>
                <a:latin typeface="+mj-lt"/>
              </a:rPr>
              <a:t>pour pouvoir accomplir des tâches devant lesquelles il avait l’habitude de renoncer par anxiété d’échouer (finir de lire un livre…)</a:t>
            </a:r>
          </a:p>
          <a:p>
            <a:pPr defTabSz="414772"/>
            <a:r>
              <a:rPr lang="fr-FR" sz="2500">
                <a:solidFill>
                  <a:schemeClr val="accent1">
                    <a:lumMod val="60000"/>
                    <a:lumOff val="40000"/>
                  </a:schemeClr>
                </a:solidFill>
                <a:latin typeface="+mj-lt"/>
              </a:rPr>
              <a:t>Amélioration des relations </a:t>
            </a:r>
            <a:r>
              <a:rPr lang="fr-FR" sz="2500">
                <a:solidFill>
                  <a:schemeClr val="accent1">
                    <a:lumMod val="50000"/>
                  </a:schemeClr>
                </a:solidFill>
                <a:latin typeface="+mj-lt"/>
              </a:rPr>
              <a:t>avec ses parents ; sa maman a repris le travail très rapidement et à temps pleins</a:t>
            </a:r>
          </a:p>
          <a:p>
            <a:pPr defTabSz="414772"/>
            <a:r>
              <a:rPr lang="fr-FR" sz="2500">
                <a:solidFill>
                  <a:schemeClr val="accent1">
                    <a:lumMod val="60000"/>
                    <a:lumOff val="40000"/>
                  </a:schemeClr>
                </a:solidFill>
                <a:latin typeface="+mj-lt"/>
              </a:rPr>
              <a:t>Moins d’agitation </a:t>
            </a:r>
            <a:r>
              <a:rPr lang="fr-FR" sz="2500">
                <a:solidFill>
                  <a:schemeClr val="accent1">
                    <a:lumMod val="50000"/>
                  </a:schemeClr>
                </a:solidFill>
                <a:latin typeface="+mj-lt"/>
              </a:rPr>
              <a:t>en classe ; nécessité d’un temps d’adaptation des professeurs de Victor</a:t>
            </a:r>
          </a:p>
          <a:p>
            <a:pPr defTabSz="414772"/>
            <a:r>
              <a:rPr lang="fr-FR" sz="2500">
                <a:solidFill>
                  <a:schemeClr val="accent1">
                    <a:lumMod val="60000"/>
                    <a:lumOff val="40000"/>
                  </a:schemeClr>
                </a:solidFill>
                <a:latin typeface="+mj-lt"/>
              </a:rPr>
              <a:t>Amélioration des résultats scolaires</a:t>
            </a:r>
          </a:p>
        </p:txBody>
      </p:sp>
      <p:sp>
        <p:nvSpPr>
          <p:cNvPr id="3" name="ZoneTexte 2">
            <a:extLst>
              <a:ext uri="{FF2B5EF4-FFF2-40B4-BE49-F238E27FC236}">
                <a16:creationId xmlns:a16="http://schemas.microsoft.com/office/drawing/2014/main" id="{949021D5-423F-4CAF-9246-74EEB0F91EE5}"/>
              </a:ext>
            </a:extLst>
          </p:cNvPr>
          <p:cNvSpPr txBox="1"/>
          <p:nvPr/>
        </p:nvSpPr>
        <p:spPr>
          <a:xfrm>
            <a:off x="1077887" y="4345052"/>
            <a:ext cx="9841749" cy="1523494"/>
          </a:xfrm>
          <a:prstGeom prst="rect">
            <a:avLst/>
          </a:prstGeom>
          <a:noFill/>
        </p:spPr>
        <p:txBody>
          <a:bodyPr wrap="square" rtlCol="0">
            <a:spAutoFit/>
          </a:bodyPr>
          <a:lstStyle/>
          <a:p>
            <a:pPr defTabSz="414772"/>
            <a:r>
              <a:rPr lang="fr-FR" sz="2500">
                <a:solidFill>
                  <a:schemeClr val="accent1">
                    <a:lumMod val="50000"/>
                  </a:schemeClr>
                </a:solidFill>
                <a:latin typeface="+mj-lt"/>
              </a:rPr>
              <a:t>Elaboration d’un </a:t>
            </a:r>
            <a:r>
              <a:rPr lang="fr-FR" sz="2500">
                <a:solidFill>
                  <a:schemeClr val="accent1">
                    <a:lumMod val="60000"/>
                    <a:lumOff val="40000"/>
                  </a:schemeClr>
                </a:solidFill>
                <a:latin typeface="+mj-lt"/>
              </a:rPr>
              <a:t>projet professionnel basé sur ses sources de motivation </a:t>
            </a:r>
            <a:r>
              <a:rPr lang="fr-FR" sz="2500">
                <a:solidFill>
                  <a:schemeClr val="accent1">
                    <a:lumMod val="50000"/>
                  </a:schemeClr>
                </a:solidFill>
                <a:latin typeface="+mj-lt"/>
              </a:rPr>
              <a:t>: le motocross et le vélo</a:t>
            </a:r>
          </a:p>
          <a:p>
            <a:pPr defTabSz="414772"/>
            <a:r>
              <a:rPr lang="fr-FR" sz="2500">
                <a:solidFill>
                  <a:schemeClr val="accent1">
                    <a:lumMod val="50000"/>
                  </a:schemeClr>
                </a:solidFill>
                <a:latin typeface="+mj-lt"/>
              </a:rPr>
              <a:t>Projections futures : </a:t>
            </a:r>
            <a:r>
              <a:rPr lang="fr-FR" sz="2500">
                <a:solidFill>
                  <a:schemeClr val="accent1">
                    <a:lumMod val="60000"/>
                    <a:lumOff val="40000"/>
                  </a:schemeClr>
                </a:solidFill>
                <a:latin typeface="+mj-lt"/>
              </a:rPr>
              <a:t>arrêt du traitement par méthylphénidate</a:t>
            </a:r>
          </a:p>
          <a:p>
            <a:pPr defTabSz="414772"/>
            <a:r>
              <a:rPr lang="fr-FR" sz="2500">
                <a:solidFill>
                  <a:schemeClr val="accent1">
                    <a:lumMod val="50000"/>
                  </a:schemeClr>
                </a:solidFill>
                <a:latin typeface="+mj-lt"/>
              </a:rPr>
              <a:t>Débarrassé du statut de malade à 18 ans</a:t>
            </a:r>
          </a:p>
          <a:p>
            <a:endParaRPr lang="fr-FR"/>
          </a:p>
        </p:txBody>
      </p:sp>
      <p:sp>
        <p:nvSpPr>
          <p:cNvPr id="7" name="ZoneTexte 6">
            <a:extLst>
              <a:ext uri="{FF2B5EF4-FFF2-40B4-BE49-F238E27FC236}">
                <a16:creationId xmlns:a16="http://schemas.microsoft.com/office/drawing/2014/main" id="{B3ECBFF2-9152-4D09-BB54-5DE5DE71162A}"/>
              </a:ext>
            </a:extLst>
          </p:cNvPr>
          <p:cNvSpPr txBox="1"/>
          <p:nvPr/>
        </p:nvSpPr>
        <p:spPr>
          <a:xfrm>
            <a:off x="1077888" y="3578166"/>
            <a:ext cx="5617373" cy="594906"/>
          </a:xfrm>
          <a:prstGeom prst="rect">
            <a:avLst/>
          </a:prstGeom>
          <a:noFill/>
        </p:spPr>
        <p:txBody>
          <a:bodyPr wrap="square" rtlCol="0">
            <a:spAutoFit/>
          </a:bodyPr>
          <a:lstStyle/>
          <a:p>
            <a:pPr defTabSz="414772"/>
            <a:r>
              <a:rPr lang="fr-FR" sz="3200">
                <a:solidFill>
                  <a:schemeClr val="accent1">
                    <a:lumMod val="75000"/>
                  </a:schemeClr>
                </a:solidFill>
                <a:latin typeface="+mj-lt"/>
              </a:rPr>
              <a:t>OBJECTIFS FUTURS</a:t>
            </a:r>
          </a:p>
        </p:txBody>
      </p:sp>
    </p:spTree>
    <p:extLst>
      <p:ext uri="{BB962C8B-B14F-4D97-AF65-F5344CB8AC3E}">
        <p14:creationId xmlns:p14="http://schemas.microsoft.com/office/powerpoint/2010/main" val="2820432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97EB3C6-6B36-4F90-A6D0-FC0C0D735D63}"/>
              </a:ext>
            </a:extLst>
          </p:cNvPr>
          <p:cNvSpPr>
            <a:spLocks noGrp="1"/>
          </p:cNvSpPr>
          <p:nvPr>
            <p:ph type="sldNum" sz="quarter" idx="12"/>
          </p:nvPr>
        </p:nvSpPr>
        <p:spPr/>
        <p:txBody>
          <a:bodyPr/>
          <a:lstStyle/>
          <a:p>
            <a:fld id="{CB18CA7B-6C2B-435C-89CE-7B9D71FD5DD7}" type="slidenum">
              <a:rPr lang="fr-FR" altLang="de-DE" smtClean="0"/>
              <a:pPr/>
              <a:t>33</a:t>
            </a:fld>
            <a:endParaRPr lang="fr-FR" altLang="de-DE"/>
          </a:p>
        </p:txBody>
      </p:sp>
      <p:pic>
        <p:nvPicPr>
          <p:cNvPr id="1028" name="Picture 4">
            <a:extLst>
              <a:ext uri="{FF2B5EF4-FFF2-40B4-BE49-F238E27FC236}">
                <a16:creationId xmlns:a16="http://schemas.microsoft.com/office/drawing/2014/main" id="{A6B0381A-9B49-42F7-AE7A-EABB5C9BF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1" y="1"/>
            <a:ext cx="12302696" cy="7398230"/>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que 4" descr="Bulle de pensée contour">
            <a:extLst>
              <a:ext uri="{FF2B5EF4-FFF2-40B4-BE49-F238E27FC236}">
                <a16:creationId xmlns:a16="http://schemas.microsoft.com/office/drawing/2014/main" id="{5C15FC0A-6E6C-4186-B81F-61727A576D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8634" y="399542"/>
            <a:ext cx="2312084" cy="2312084"/>
          </a:xfrm>
          <a:prstGeom prst="rect">
            <a:avLst/>
          </a:prstGeom>
        </p:spPr>
      </p:pic>
      <p:sp>
        <p:nvSpPr>
          <p:cNvPr id="6" name="ZoneTexte 5">
            <a:extLst>
              <a:ext uri="{FF2B5EF4-FFF2-40B4-BE49-F238E27FC236}">
                <a16:creationId xmlns:a16="http://schemas.microsoft.com/office/drawing/2014/main" id="{8425220B-C320-47A0-8B64-FD802370B200}"/>
              </a:ext>
            </a:extLst>
          </p:cNvPr>
          <p:cNvSpPr txBox="1"/>
          <p:nvPr/>
        </p:nvSpPr>
        <p:spPr>
          <a:xfrm>
            <a:off x="8233551" y="1016526"/>
            <a:ext cx="1382545" cy="539058"/>
          </a:xfrm>
          <a:prstGeom prst="rect">
            <a:avLst/>
          </a:prstGeom>
          <a:noFill/>
        </p:spPr>
        <p:txBody>
          <a:bodyPr wrap="square" rtlCol="0">
            <a:spAutoFit/>
          </a:bodyPr>
          <a:lstStyle/>
          <a:p>
            <a:r>
              <a:rPr lang="fr-FR" sz="2903"/>
              <a:t>MERCI</a:t>
            </a:r>
          </a:p>
        </p:txBody>
      </p:sp>
    </p:spTree>
    <p:extLst>
      <p:ext uri="{BB962C8B-B14F-4D97-AF65-F5344CB8AC3E}">
        <p14:creationId xmlns:p14="http://schemas.microsoft.com/office/powerpoint/2010/main" val="3294056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ésultat de recherche d'images pour &quot;cerveau dessin noir et blanc&quot;"/>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9139" t="8531" r="11020" b="19459"/>
          <a:stretch/>
        </p:blipFill>
        <p:spPr bwMode="auto">
          <a:xfrm>
            <a:off x="5318705" y="1569338"/>
            <a:ext cx="6153027" cy="5150710"/>
          </a:xfrm>
          <a:prstGeom prst="rect">
            <a:avLst/>
          </a:prstGeom>
          <a:noFill/>
          <a:extLst>
            <a:ext uri="{909E8E84-426E-40DD-AFC4-6F175D3DCCD1}">
              <a14:hiddenFill xmlns:a14="http://schemas.microsoft.com/office/drawing/2010/main">
                <a:solidFill>
                  <a:srgbClr val="FFFFFF"/>
                </a:solidFill>
              </a14:hiddenFill>
            </a:ext>
          </a:extLst>
        </p:spPr>
      </p:pic>
      <p:sp>
        <p:nvSpPr>
          <p:cNvPr id="3" name="Forme libre 2"/>
          <p:cNvSpPr/>
          <p:nvPr/>
        </p:nvSpPr>
        <p:spPr>
          <a:xfrm>
            <a:off x="5561587" y="3557964"/>
            <a:ext cx="3631491" cy="2521799"/>
          </a:xfrm>
          <a:custGeom>
            <a:avLst/>
            <a:gdLst>
              <a:gd name="connsiteX0" fmla="*/ 4006392 w 4411745"/>
              <a:gd name="connsiteY0" fmla="*/ 829559 h 2724347"/>
              <a:gd name="connsiteX1" fmla="*/ 4223208 w 4411745"/>
              <a:gd name="connsiteY1" fmla="*/ 886120 h 2724347"/>
              <a:gd name="connsiteX2" fmla="*/ 4279769 w 4411745"/>
              <a:gd name="connsiteY2" fmla="*/ 904973 h 2724347"/>
              <a:gd name="connsiteX3" fmla="*/ 4392891 w 4411745"/>
              <a:gd name="connsiteY3" fmla="*/ 1093509 h 2724347"/>
              <a:gd name="connsiteX4" fmla="*/ 4411745 w 4411745"/>
              <a:gd name="connsiteY4" fmla="*/ 1376314 h 2724347"/>
              <a:gd name="connsiteX5" fmla="*/ 4364611 w 4411745"/>
              <a:gd name="connsiteY5" fmla="*/ 1611984 h 2724347"/>
              <a:gd name="connsiteX6" fmla="*/ 4270342 w 4411745"/>
              <a:gd name="connsiteY6" fmla="*/ 1791093 h 2724347"/>
              <a:gd name="connsiteX7" fmla="*/ 4147794 w 4411745"/>
              <a:gd name="connsiteY7" fmla="*/ 1970202 h 2724347"/>
              <a:gd name="connsiteX8" fmla="*/ 4034672 w 4411745"/>
              <a:gd name="connsiteY8" fmla="*/ 2130458 h 2724347"/>
              <a:gd name="connsiteX9" fmla="*/ 3836710 w 4411745"/>
              <a:gd name="connsiteY9" fmla="*/ 2215299 h 2724347"/>
              <a:gd name="connsiteX10" fmla="*/ 3619893 w 4411745"/>
              <a:gd name="connsiteY10" fmla="*/ 2290714 h 2724347"/>
              <a:gd name="connsiteX11" fmla="*/ 3374796 w 4411745"/>
              <a:gd name="connsiteY11" fmla="*/ 2347274 h 2724347"/>
              <a:gd name="connsiteX12" fmla="*/ 3214540 w 4411745"/>
              <a:gd name="connsiteY12" fmla="*/ 2318994 h 2724347"/>
              <a:gd name="connsiteX13" fmla="*/ 3082565 w 4411745"/>
              <a:gd name="connsiteY13" fmla="*/ 2422689 h 2724347"/>
              <a:gd name="connsiteX14" fmla="*/ 2969444 w 4411745"/>
              <a:gd name="connsiteY14" fmla="*/ 2516957 h 2724347"/>
              <a:gd name="connsiteX15" fmla="*/ 2809188 w 4411745"/>
              <a:gd name="connsiteY15" fmla="*/ 2611225 h 2724347"/>
              <a:gd name="connsiteX16" fmla="*/ 2648932 w 4411745"/>
              <a:gd name="connsiteY16" fmla="*/ 2724347 h 2724347"/>
              <a:gd name="connsiteX17" fmla="*/ 2488677 w 4411745"/>
              <a:gd name="connsiteY17" fmla="*/ 2714920 h 2724347"/>
              <a:gd name="connsiteX18" fmla="*/ 2375555 w 4411745"/>
              <a:gd name="connsiteY18" fmla="*/ 2686639 h 2724347"/>
              <a:gd name="connsiteX19" fmla="*/ 2281287 w 4411745"/>
              <a:gd name="connsiteY19" fmla="*/ 2630079 h 2724347"/>
              <a:gd name="connsiteX20" fmla="*/ 2224726 w 4411745"/>
              <a:gd name="connsiteY20" fmla="*/ 2535810 h 2724347"/>
              <a:gd name="connsiteX21" fmla="*/ 2083324 w 4411745"/>
              <a:gd name="connsiteY21" fmla="*/ 2498103 h 2724347"/>
              <a:gd name="connsiteX22" fmla="*/ 1866507 w 4411745"/>
              <a:gd name="connsiteY22" fmla="*/ 2403835 h 2724347"/>
              <a:gd name="connsiteX23" fmla="*/ 1668545 w 4411745"/>
              <a:gd name="connsiteY23" fmla="*/ 2253006 h 2724347"/>
              <a:gd name="connsiteX24" fmla="*/ 1555423 w 4411745"/>
              <a:gd name="connsiteY24" fmla="*/ 2017336 h 2724347"/>
              <a:gd name="connsiteX25" fmla="*/ 1536569 w 4411745"/>
              <a:gd name="connsiteY25" fmla="*/ 1828800 h 2724347"/>
              <a:gd name="connsiteX26" fmla="*/ 1517716 w 4411745"/>
              <a:gd name="connsiteY26" fmla="*/ 1762813 h 2724347"/>
              <a:gd name="connsiteX27" fmla="*/ 1423448 w 4411745"/>
              <a:gd name="connsiteY27" fmla="*/ 1847654 h 2724347"/>
              <a:gd name="connsiteX28" fmla="*/ 1216058 w 4411745"/>
              <a:gd name="connsiteY28" fmla="*/ 1875934 h 2724347"/>
              <a:gd name="connsiteX29" fmla="*/ 999241 w 4411745"/>
              <a:gd name="connsiteY29" fmla="*/ 1875934 h 2724347"/>
              <a:gd name="connsiteX30" fmla="*/ 754145 w 4411745"/>
              <a:gd name="connsiteY30" fmla="*/ 1819373 h 2724347"/>
              <a:gd name="connsiteX31" fmla="*/ 499621 w 4411745"/>
              <a:gd name="connsiteY31" fmla="*/ 1706252 h 2724347"/>
              <a:gd name="connsiteX32" fmla="*/ 339365 w 4411745"/>
              <a:gd name="connsiteY32" fmla="*/ 1593130 h 2724347"/>
              <a:gd name="connsiteX33" fmla="*/ 245097 w 4411745"/>
              <a:gd name="connsiteY33" fmla="*/ 1442301 h 2724347"/>
              <a:gd name="connsiteX34" fmla="*/ 169683 w 4411745"/>
              <a:gd name="connsiteY34" fmla="*/ 1310326 h 2724347"/>
              <a:gd name="connsiteX35" fmla="*/ 131975 w 4411745"/>
              <a:gd name="connsiteY35" fmla="*/ 1178351 h 2724347"/>
              <a:gd name="connsiteX36" fmla="*/ 131975 w 4411745"/>
              <a:gd name="connsiteY36" fmla="*/ 1102936 h 2724347"/>
              <a:gd name="connsiteX37" fmla="*/ 94268 w 4411745"/>
              <a:gd name="connsiteY37" fmla="*/ 1055802 h 2724347"/>
              <a:gd name="connsiteX38" fmla="*/ 37707 w 4411745"/>
              <a:gd name="connsiteY38" fmla="*/ 933254 h 2724347"/>
              <a:gd name="connsiteX39" fmla="*/ 9427 w 4411745"/>
              <a:gd name="connsiteY39" fmla="*/ 810705 h 2724347"/>
              <a:gd name="connsiteX40" fmla="*/ 9427 w 4411745"/>
              <a:gd name="connsiteY40" fmla="*/ 716437 h 2724347"/>
              <a:gd name="connsiteX41" fmla="*/ 0 w 4411745"/>
              <a:gd name="connsiteY41" fmla="*/ 622169 h 2724347"/>
              <a:gd name="connsiteX42" fmla="*/ 9427 w 4411745"/>
              <a:gd name="connsiteY42" fmla="*/ 490194 h 2724347"/>
              <a:gd name="connsiteX43" fmla="*/ 9427 w 4411745"/>
              <a:gd name="connsiteY43" fmla="*/ 377072 h 2724347"/>
              <a:gd name="connsiteX44" fmla="*/ 37707 w 4411745"/>
              <a:gd name="connsiteY44" fmla="*/ 263951 h 2724347"/>
              <a:gd name="connsiteX45" fmla="*/ 37707 w 4411745"/>
              <a:gd name="connsiteY45" fmla="*/ 207390 h 2724347"/>
              <a:gd name="connsiteX46" fmla="*/ 131975 w 4411745"/>
              <a:gd name="connsiteY46" fmla="*/ 84841 h 2724347"/>
              <a:gd name="connsiteX47" fmla="*/ 386499 w 4411745"/>
              <a:gd name="connsiteY47" fmla="*/ 0 h 2724347"/>
              <a:gd name="connsiteX48" fmla="*/ 584462 w 4411745"/>
              <a:gd name="connsiteY48" fmla="*/ 9427 h 2724347"/>
              <a:gd name="connsiteX49" fmla="*/ 782425 w 4411745"/>
              <a:gd name="connsiteY49" fmla="*/ 28281 h 2724347"/>
              <a:gd name="connsiteX50" fmla="*/ 1046375 w 4411745"/>
              <a:gd name="connsiteY50" fmla="*/ 18854 h 2724347"/>
              <a:gd name="connsiteX51" fmla="*/ 1366887 w 4411745"/>
              <a:gd name="connsiteY51" fmla="*/ 84841 h 2724347"/>
              <a:gd name="connsiteX52" fmla="*/ 1649691 w 4411745"/>
              <a:gd name="connsiteY52" fmla="*/ 131975 h 2724347"/>
              <a:gd name="connsiteX53" fmla="*/ 1885361 w 4411745"/>
              <a:gd name="connsiteY53" fmla="*/ 188536 h 2724347"/>
              <a:gd name="connsiteX54" fmla="*/ 2187019 w 4411745"/>
              <a:gd name="connsiteY54" fmla="*/ 263951 h 2724347"/>
              <a:gd name="connsiteX55" fmla="*/ 2460396 w 4411745"/>
              <a:gd name="connsiteY55" fmla="*/ 339365 h 2724347"/>
              <a:gd name="connsiteX56" fmla="*/ 2762054 w 4411745"/>
              <a:gd name="connsiteY56" fmla="*/ 433633 h 2724347"/>
              <a:gd name="connsiteX57" fmla="*/ 2978870 w 4411745"/>
              <a:gd name="connsiteY57" fmla="*/ 546755 h 2724347"/>
              <a:gd name="connsiteX58" fmla="*/ 3101419 w 4411745"/>
              <a:gd name="connsiteY58" fmla="*/ 631596 h 2724347"/>
              <a:gd name="connsiteX59" fmla="*/ 3223967 w 4411745"/>
              <a:gd name="connsiteY59" fmla="*/ 716437 h 2724347"/>
              <a:gd name="connsiteX60" fmla="*/ 3459637 w 4411745"/>
              <a:gd name="connsiteY60" fmla="*/ 772998 h 2724347"/>
              <a:gd name="connsiteX61" fmla="*/ 3704734 w 4411745"/>
              <a:gd name="connsiteY61" fmla="*/ 810705 h 2724347"/>
              <a:gd name="connsiteX62" fmla="*/ 3921551 w 4411745"/>
              <a:gd name="connsiteY62" fmla="*/ 838986 h 2724347"/>
              <a:gd name="connsiteX63" fmla="*/ 4062953 w 4411745"/>
              <a:gd name="connsiteY63" fmla="*/ 848413 h 2724347"/>
              <a:gd name="connsiteX64" fmla="*/ 4062953 w 4411745"/>
              <a:gd name="connsiteY64" fmla="*/ 848413 h 272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411745" h="2724347">
                <a:moveTo>
                  <a:pt x="4006392" y="829559"/>
                </a:moveTo>
                <a:lnTo>
                  <a:pt x="4223208" y="886120"/>
                </a:lnTo>
                <a:lnTo>
                  <a:pt x="4279769" y="904973"/>
                </a:lnTo>
                <a:lnTo>
                  <a:pt x="4392891" y="1093509"/>
                </a:lnTo>
                <a:lnTo>
                  <a:pt x="4411745" y="1376314"/>
                </a:lnTo>
                <a:lnTo>
                  <a:pt x="4364611" y="1611984"/>
                </a:lnTo>
                <a:lnTo>
                  <a:pt x="4270342" y="1791093"/>
                </a:lnTo>
                <a:lnTo>
                  <a:pt x="4147794" y="1970202"/>
                </a:lnTo>
                <a:lnTo>
                  <a:pt x="4034672" y="2130458"/>
                </a:lnTo>
                <a:lnTo>
                  <a:pt x="3836710" y="2215299"/>
                </a:lnTo>
                <a:lnTo>
                  <a:pt x="3619893" y="2290714"/>
                </a:lnTo>
                <a:lnTo>
                  <a:pt x="3374796" y="2347274"/>
                </a:lnTo>
                <a:lnTo>
                  <a:pt x="3214540" y="2318994"/>
                </a:lnTo>
                <a:lnTo>
                  <a:pt x="3082565" y="2422689"/>
                </a:lnTo>
                <a:lnTo>
                  <a:pt x="2969444" y="2516957"/>
                </a:lnTo>
                <a:lnTo>
                  <a:pt x="2809188" y="2611225"/>
                </a:lnTo>
                <a:lnTo>
                  <a:pt x="2648932" y="2724347"/>
                </a:lnTo>
                <a:lnTo>
                  <a:pt x="2488677" y="2714920"/>
                </a:lnTo>
                <a:lnTo>
                  <a:pt x="2375555" y="2686639"/>
                </a:lnTo>
                <a:lnTo>
                  <a:pt x="2281287" y="2630079"/>
                </a:lnTo>
                <a:lnTo>
                  <a:pt x="2224726" y="2535810"/>
                </a:lnTo>
                <a:lnTo>
                  <a:pt x="2083324" y="2498103"/>
                </a:lnTo>
                <a:lnTo>
                  <a:pt x="1866507" y="2403835"/>
                </a:lnTo>
                <a:lnTo>
                  <a:pt x="1668545" y="2253006"/>
                </a:lnTo>
                <a:lnTo>
                  <a:pt x="1555423" y="2017336"/>
                </a:lnTo>
                <a:lnTo>
                  <a:pt x="1536569" y="1828800"/>
                </a:lnTo>
                <a:lnTo>
                  <a:pt x="1517716" y="1762813"/>
                </a:lnTo>
                <a:lnTo>
                  <a:pt x="1423448" y="1847654"/>
                </a:lnTo>
                <a:lnTo>
                  <a:pt x="1216058" y="1875934"/>
                </a:lnTo>
                <a:lnTo>
                  <a:pt x="999241" y="1875934"/>
                </a:lnTo>
                <a:lnTo>
                  <a:pt x="754145" y="1819373"/>
                </a:lnTo>
                <a:lnTo>
                  <a:pt x="499621" y="1706252"/>
                </a:lnTo>
                <a:lnTo>
                  <a:pt x="339365" y="1593130"/>
                </a:lnTo>
                <a:lnTo>
                  <a:pt x="245097" y="1442301"/>
                </a:lnTo>
                <a:lnTo>
                  <a:pt x="169683" y="1310326"/>
                </a:lnTo>
                <a:lnTo>
                  <a:pt x="131975" y="1178351"/>
                </a:lnTo>
                <a:lnTo>
                  <a:pt x="131975" y="1102936"/>
                </a:lnTo>
                <a:lnTo>
                  <a:pt x="94268" y="1055802"/>
                </a:lnTo>
                <a:lnTo>
                  <a:pt x="37707" y="933254"/>
                </a:lnTo>
                <a:lnTo>
                  <a:pt x="9427" y="810705"/>
                </a:lnTo>
                <a:lnTo>
                  <a:pt x="9427" y="716437"/>
                </a:lnTo>
                <a:lnTo>
                  <a:pt x="0" y="622169"/>
                </a:lnTo>
                <a:lnTo>
                  <a:pt x="9427" y="490194"/>
                </a:lnTo>
                <a:lnTo>
                  <a:pt x="9427" y="377072"/>
                </a:lnTo>
                <a:lnTo>
                  <a:pt x="37707" y="263951"/>
                </a:lnTo>
                <a:lnTo>
                  <a:pt x="37707" y="207390"/>
                </a:lnTo>
                <a:lnTo>
                  <a:pt x="131975" y="84841"/>
                </a:lnTo>
                <a:lnTo>
                  <a:pt x="386499" y="0"/>
                </a:lnTo>
                <a:lnTo>
                  <a:pt x="584462" y="9427"/>
                </a:lnTo>
                <a:lnTo>
                  <a:pt x="782425" y="28281"/>
                </a:lnTo>
                <a:lnTo>
                  <a:pt x="1046375" y="18854"/>
                </a:lnTo>
                <a:lnTo>
                  <a:pt x="1366887" y="84841"/>
                </a:lnTo>
                <a:lnTo>
                  <a:pt x="1649691" y="131975"/>
                </a:lnTo>
                <a:lnTo>
                  <a:pt x="1885361" y="188536"/>
                </a:lnTo>
                <a:lnTo>
                  <a:pt x="2187019" y="263951"/>
                </a:lnTo>
                <a:lnTo>
                  <a:pt x="2460396" y="339365"/>
                </a:lnTo>
                <a:lnTo>
                  <a:pt x="2762054" y="433633"/>
                </a:lnTo>
                <a:lnTo>
                  <a:pt x="2978870" y="546755"/>
                </a:lnTo>
                <a:lnTo>
                  <a:pt x="3101419" y="631596"/>
                </a:lnTo>
                <a:lnTo>
                  <a:pt x="3223967" y="716437"/>
                </a:lnTo>
                <a:lnTo>
                  <a:pt x="3459637" y="772998"/>
                </a:lnTo>
                <a:lnTo>
                  <a:pt x="3704734" y="810705"/>
                </a:lnTo>
                <a:lnTo>
                  <a:pt x="3921551" y="838986"/>
                </a:lnTo>
                <a:lnTo>
                  <a:pt x="4062953" y="848413"/>
                </a:lnTo>
                <a:lnTo>
                  <a:pt x="4062953" y="848413"/>
                </a:lnTo>
              </a:path>
            </a:pathLst>
          </a:custGeom>
          <a:solidFill>
            <a:srgbClr val="FF66CC">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a:solidFill>
                <a:prstClr val="white"/>
              </a:solidFill>
              <a:latin typeface="Tw Cen MT" panose="020B0602020104020603"/>
            </a:endParaRPr>
          </a:p>
        </p:txBody>
      </p:sp>
      <p:sp>
        <p:nvSpPr>
          <p:cNvPr id="2049" name="Forme libre 2048"/>
          <p:cNvSpPr/>
          <p:nvPr/>
        </p:nvSpPr>
        <p:spPr>
          <a:xfrm>
            <a:off x="6287841" y="2007678"/>
            <a:ext cx="3174804" cy="1144761"/>
          </a:xfrm>
          <a:custGeom>
            <a:avLst/>
            <a:gdLst>
              <a:gd name="connsiteX0" fmla="*/ 1146412 w 3330053"/>
              <a:gd name="connsiteY0" fmla="*/ 0 h 1214650"/>
              <a:gd name="connsiteX1" fmla="*/ 764274 w 3330053"/>
              <a:gd name="connsiteY1" fmla="*/ 40943 h 1214650"/>
              <a:gd name="connsiteX2" fmla="*/ 395785 w 3330053"/>
              <a:gd name="connsiteY2" fmla="*/ 163773 h 1214650"/>
              <a:gd name="connsiteX3" fmla="*/ 81886 w 3330053"/>
              <a:gd name="connsiteY3" fmla="*/ 423080 h 1214650"/>
              <a:gd name="connsiteX4" fmla="*/ 0 w 3330053"/>
              <a:gd name="connsiteY4" fmla="*/ 655092 h 1214650"/>
              <a:gd name="connsiteX5" fmla="*/ 81886 w 3330053"/>
              <a:gd name="connsiteY5" fmla="*/ 805218 h 1214650"/>
              <a:gd name="connsiteX6" fmla="*/ 272955 w 3330053"/>
              <a:gd name="connsiteY6" fmla="*/ 859809 h 1214650"/>
              <a:gd name="connsiteX7" fmla="*/ 641445 w 3330053"/>
              <a:gd name="connsiteY7" fmla="*/ 941695 h 1214650"/>
              <a:gd name="connsiteX8" fmla="*/ 887104 w 3330053"/>
              <a:gd name="connsiteY8" fmla="*/ 982638 h 1214650"/>
              <a:gd name="connsiteX9" fmla="*/ 1132764 w 3330053"/>
              <a:gd name="connsiteY9" fmla="*/ 1050877 h 1214650"/>
              <a:gd name="connsiteX10" fmla="*/ 1487606 w 3330053"/>
              <a:gd name="connsiteY10" fmla="*/ 1146412 h 1214650"/>
              <a:gd name="connsiteX11" fmla="*/ 1924334 w 3330053"/>
              <a:gd name="connsiteY11" fmla="*/ 1201003 h 1214650"/>
              <a:gd name="connsiteX12" fmla="*/ 2333767 w 3330053"/>
              <a:gd name="connsiteY12" fmla="*/ 1214650 h 1214650"/>
              <a:gd name="connsiteX13" fmla="*/ 2511188 w 3330053"/>
              <a:gd name="connsiteY13" fmla="*/ 1160059 h 1214650"/>
              <a:gd name="connsiteX14" fmla="*/ 2784143 w 3330053"/>
              <a:gd name="connsiteY14" fmla="*/ 1064525 h 1214650"/>
              <a:gd name="connsiteX15" fmla="*/ 3111689 w 3330053"/>
              <a:gd name="connsiteY15" fmla="*/ 764274 h 1214650"/>
              <a:gd name="connsiteX16" fmla="*/ 3261815 w 3330053"/>
              <a:gd name="connsiteY16" fmla="*/ 655092 h 1214650"/>
              <a:gd name="connsiteX17" fmla="*/ 3316406 w 3330053"/>
              <a:gd name="connsiteY17" fmla="*/ 573206 h 1214650"/>
              <a:gd name="connsiteX18" fmla="*/ 3330053 w 3330053"/>
              <a:gd name="connsiteY18" fmla="*/ 395785 h 1214650"/>
              <a:gd name="connsiteX19" fmla="*/ 3248167 w 3330053"/>
              <a:gd name="connsiteY19" fmla="*/ 218364 h 1214650"/>
              <a:gd name="connsiteX20" fmla="*/ 3084394 w 3330053"/>
              <a:gd name="connsiteY20" fmla="*/ 122829 h 1214650"/>
              <a:gd name="connsiteX21" fmla="*/ 2674961 w 3330053"/>
              <a:gd name="connsiteY21" fmla="*/ 136477 h 1214650"/>
              <a:gd name="connsiteX22" fmla="*/ 2238233 w 3330053"/>
              <a:gd name="connsiteY22" fmla="*/ 122829 h 1214650"/>
              <a:gd name="connsiteX23" fmla="*/ 1746913 w 3330053"/>
              <a:gd name="connsiteY23" fmla="*/ 122829 h 1214650"/>
              <a:gd name="connsiteX24" fmla="*/ 1255594 w 3330053"/>
              <a:gd name="connsiteY24" fmla="*/ 54591 h 1214650"/>
              <a:gd name="connsiteX25" fmla="*/ 1091821 w 3330053"/>
              <a:gd name="connsiteY25" fmla="*/ 13647 h 1214650"/>
              <a:gd name="connsiteX26" fmla="*/ 1091821 w 3330053"/>
              <a:gd name="connsiteY26" fmla="*/ 13647 h 121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30053" h="1214650">
                <a:moveTo>
                  <a:pt x="1146412" y="0"/>
                </a:moveTo>
                <a:lnTo>
                  <a:pt x="764274" y="40943"/>
                </a:lnTo>
                <a:lnTo>
                  <a:pt x="395785" y="163773"/>
                </a:lnTo>
                <a:lnTo>
                  <a:pt x="81886" y="423080"/>
                </a:lnTo>
                <a:lnTo>
                  <a:pt x="0" y="655092"/>
                </a:lnTo>
                <a:lnTo>
                  <a:pt x="81886" y="805218"/>
                </a:lnTo>
                <a:lnTo>
                  <a:pt x="272955" y="859809"/>
                </a:lnTo>
                <a:lnTo>
                  <a:pt x="641445" y="941695"/>
                </a:lnTo>
                <a:lnTo>
                  <a:pt x="887104" y="982638"/>
                </a:lnTo>
                <a:lnTo>
                  <a:pt x="1132764" y="1050877"/>
                </a:lnTo>
                <a:lnTo>
                  <a:pt x="1487606" y="1146412"/>
                </a:lnTo>
                <a:lnTo>
                  <a:pt x="1924334" y="1201003"/>
                </a:lnTo>
                <a:lnTo>
                  <a:pt x="2333767" y="1214650"/>
                </a:lnTo>
                <a:lnTo>
                  <a:pt x="2511188" y="1160059"/>
                </a:lnTo>
                <a:lnTo>
                  <a:pt x="2784143" y="1064525"/>
                </a:lnTo>
                <a:lnTo>
                  <a:pt x="3111689" y="764274"/>
                </a:lnTo>
                <a:lnTo>
                  <a:pt x="3261815" y="655092"/>
                </a:lnTo>
                <a:lnTo>
                  <a:pt x="3316406" y="573206"/>
                </a:lnTo>
                <a:lnTo>
                  <a:pt x="3330053" y="395785"/>
                </a:lnTo>
                <a:lnTo>
                  <a:pt x="3248167" y="218364"/>
                </a:lnTo>
                <a:lnTo>
                  <a:pt x="3084394" y="122829"/>
                </a:lnTo>
                <a:lnTo>
                  <a:pt x="2674961" y="136477"/>
                </a:lnTo>
                <a:lnTo>
                  <a:pt x="2238233" y="122829"/>
                </a:lnTo>
                <a:lnTo>
                  <a:pt x="1746913" y="122829"/>
                </a:lnTo>
                <a:lnTo>
                  <a:pt x="1255594" y="54591"/>
                </a:lnTo>
                <a:lnTo>
                  <a:pt x="1091821" y="13647"/>
                </a:lnTo>
                <a:lnTo>
                  <a:pt x="1091821" y="13647"/>
                </a:lnTo>
              </a:path>
            </a:pathLst>
          </a:custGeom>
          <a:solidFill>
            <a:srgbClr val="0070C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a:solidFill>
                <a:prstClr val="white"/>
              </a:solidFill>
              <a:latin typeface="Tw Cen MT" panose="020B0602020104020603"/>
            </a:endParaRPr>
          </a:p>
        </p:txBody>
      </p:sp>
      <p:sp>
        <p:nvSpPr>
          <p:cNvPr id="73" name="Rectangle à coins arrondis 72"/>
          <p:cNvSpPr/>
          <p:nvPr/>
        </p:nvSpPr>
        <p:spPr>
          <a:xfrm>
            <a:off x="2886319" y="3796162"/>
            <a:ext cx="2173857" cy="1107504"/>
          </a:xfrm>
          <a:prstGeom prst="roundRect">
            <a:avLst/>
          </a:prstGeom>
          <a:solidFill>
            <a:srgbClr val="FF33C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a:solidFill>
                <a:prstClr val="white"/>
              </a:solidFill>
              <a:latin typeface="Tw Cen MT" panose="020B0602020104020603"/>
            </a:endParaRPr>
          </a:p>
        </p:txBody>
      </p:sp>
      <p:sp>
        <p:nvSpPr>
          <p:cNvPr id="74" name="ZoneTexte 73"/>
          <p:cNvSpPr txBox="1"/>
          <p:nvPr/>
        </p:nvSpPr>
        <p:spPr>
          <a:xfrm>
            <a:off x="2829154" y="3861503"/>
            <a:ext cx="2246899" cy="1013739"/>
          </a:xfrm>
          <a:prstGeom prst="rect">
            <a:avLst/>
          </a:prstGeom>
          <a:noFill/>
          <a:ln>
            <a:noFill/>
          </a:ln>
        </p:spPr>
        <p:txBody>
          <a:bodyPr wrap="square" rtlCol="0">
            <a:spAutoFit/>
          </a:bodyPr>
          <a:lstStyle/>
          <a:p>
            <a:pPr algn="ctr" defTabSz="414772"/>
            <a:r>
              <a:rPr lang="fr-FR" sz="1996" b="1">
                <a:solidFill>
                  <a:prstClr val="white"/>
                </a:solidFill>
                <a:effectLst>
                  <a:outerShdw blurRad="38100" dist="38100" dir="2700000" algn="tl">
                    <a:srgbClr val="000000">
                      <a:alpha val="43137"/>
                    </a:srgbClr>
                  </a:outerShdw>
                </a:effectLst>
                <a:latin typeface="Tw Cen MT Condensed" panose="020B0606020104020203"/>
              </a:rPr>
              <a:t>Circuit de motivation</a:t>
            </a:r>
          </a:p>
          <a:p>
            <a:pPr algn="ctr" defTabSz="414772"/>
            <a:r>
              <a:rPr lang="fr-FR" sz="1996" b="1">
                <a:solidFill>
                  <a:prstClr val="white"/>
                </a:solidFill>
                <a:effectLst>
                  <a:outerShdw blurRad="38100" dist="38100" dir="2700000" algn="tl">
                    <a:srgbClr val="000000">
                      <a:alpha val="43137"/>
                    </a:srgbClr>
                  </a:outerShdw>
                </a:effectLst>
                <a:latin typeface="Tw Cen MT Condensed" panose="020B0606020104020203"/>
              </a:rPr>
              <a:t>&amp; récompense</a:t>
            </a:r>
          </a:p>
          <a:p>
            <a:pPr algn="ctr" defTabSz="414772"/>
            <a:r>
              <a:rPr lang="fr-FR" sz="1996" b="1">
                <a:solidFill>
                  <a:srgbClr val="FF0000"/>
                </a:solidFill>
                <a:latin typeface="Tw Cen MT Condensed" panose="020B0606020104020203"/>
              </a:rPr>
              <a:t>Réseau de pertinence</a:t>
            </a:r>
          </a:p>
        </p:txBody>
      </p:sp>
      <p:sp>
        <p:nvSpPr>
          <p:cNvPr id="75" name="Rectangle à coins arrondis 74"/>
          <p:cNvSpPr/>
          <p:nvPr/>
        </p:nvSpPr>
        <p:spPr>
          <a:xfrm>
            <a:off x="3154979" y="2534636"/>
            <a:ext cx="2155168" cy="1097670"/>
          </a:xfrm>
          <a:prstGeom prst="roundRect">
            <a:avLst/>
          </a:prstGeom>
          <a:solidFill>
            <a:srgbClr val="7030A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a:solidFill>
                <a:prstClr val="white"/>
              </a:solidFill>
              <a:latin typeface="Tw Cen MT" panose="020B0602020104020603"/>
            </a:endParaRPr>
          </a:p>
        </p:txBody>
      </p:sp>
      <p:sp>
        <p:nvSpPr>
          <p:cNvPr id="76" name="ZoneTexte 75"/>
          <p:cNvSpPr txBox="1"/>
          <p:nvPr/>
        </p:nvSpPr>
        <p:spPr>
          <a:xfrm>
            <a:off x="3180468" y="2610519"/>
            <a:ext cx="2077419" cy="1013739"/>
          </a:xfrm>
          <a:prstGeom prst="rect">
            <a:avLst/>
          </a:prstGeom>
          <a:noFill/>
          <a:ln>
            <a:noFill/>
          </a:ln>
        </p:spPr>
        <p:txBody>
          <a:bodyPr wrap="square" rtlCol="0">
            <a:spAutoFit/>
          </a:bodyPr>
          <a:lstStyle/>
          <a:p>
            <a:pPr algn="ctr" defTabSz="414772"/>
            <a:r>
              <a:rPr lang="fr-FR" sz="1996" b="1">
                <a:solidFill>
                  <a:prstClr val="white"/>
                </a:solidFill>
                <a:effectLst>
                  <a:outerShdw blurRad="38100" dist="38100" dir="2700000" algn="tl">
                    <a:srgbClr val="000000">
                      <a:alpha val="43137"/>
                    </a:srgbClr>
                  </a:outerShdw>
                </a:effectLst>
                <a:latin typeface="Tw Cen MT Condensed" panose="020B0606020104020203"/>
              </a:rPr>
              <a:t>Réseau attentionnel dorsal</a:t>
            </a:r>
          </a:p>
          <a:p>
            <a:pPr algn="ctr" defTabSz="414772"/>
            <a:r>
              <a:rPr lang="fr-FR" sz="1996" b="1">
                <a:solidFill>
                  <a:prstClr val="white"/>
                </a:solidFill>
                <a:effectLst>
                  <a:outerShdw blurRad="38100" dist="38100" dir="2700000" algn="tl">
                    <a:srgbClr val="000000">
                      <a:alpha val="43137"/>
                    </a:srgbClr>
                  </a:outerShdw>
                </a:effectLst>
                <a:latin typeface="Tw Cen MT Condensed" panose="020B0606020104020203"/>
              </a:rPr>
              <a:t>Système exécutif</a:t>
            </a:r>
          </a:p>
        </p:txBody>
      </p:sp>
      <p:sp>
        <p:nvSpPr>
          <p:cNvPr id="77" name="Rectangle à coins arrondis 76"/>
          <p:cNvSpPr/>
          <p:nvPr/>
        </p:nvSpPr>
        <p:spPr>
          <a:xfrm>
            <a:off x="4474938" y="1314215"/>
            <a:ext cx="1876428" cy="1054587"/>
          </a:xfrm>
          <a:prstGeom prst="roundRect">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a:solidFill>
                <a:prstClr val="white"/>
              </a:solidFill>
              <a:latin typeface="Tw Cen MT" panose="020B0602020104020603"/>
            </a:endParaRPr>
          </a:p>
        </p:txBody>
      </p:sp>
      <p:sp>
        <p:nvSpPr>
          <p:cNvPr id="6" name="Forme libre 5"/>
          <p:cNvSpPr/>
          <p:nvPr/>
        </p:nvSpPr>
        <p:spPr>
          <a:xfrm>
            <a:off x="5742974" y="2696847"/>
            <a:ext cx="4759980" cy="1551014"/>
          </a:xfrm>
          <a:custGeom>
            <a:avLst/>
            <a:gdLst>
              <a:gd name="connsiteX0" fmla="*/ 150829 w 5533534"/>
              <a:gd name="connsiteY0" fmla="*/ 386499 h 1875934"/>
              <a:gd name="connsiteX1" fmla="*/ 37707 w 5533534"/>
              <a:gd name="connsiteY1" fmla="*/ 480767 h 1875934"/>
              <a:gd name="connsiteX2" fmla="*/ 0 w 5533534"/>
              <a:gd name="connsiteY2" fmla="*/ 622169 h 1875934"/>
              <a:gd name="connsiteX3" fmla="*/ 9427 w 5533534"/>
              <a:gd name="connsiteY3" fmla="*/ 772998 h 1875934"/>
              <a:gd name="connsiteX4" fmla="*/ 65988 w 5533534"/>
              <a:gd name="connsiteY4" fmla="*/ 923827 h 1875934"/>
              <a:gd name="connsiteX5" fmla="*/ 160256 w 5533534"/>
              <a:gd name="connsiteY5" fmla="*/ 1046376 h 1875934"/>
              <a:gd name="connsiteX6" fmla="*/ 339365 w 5533534"/>
              <a:gd name="connsiteY6" fmla="*/ 1093510 h 1875934"/>
              <a:gd name="connsiteX7" fmla="*/ 575035 w 5533534"/>
              <a:gd name="connsiteY7" fmla="*/ 1084083 h 1875934"/>
              <a:gd name="connsiteX8" fmla="*/ 697584 w 5533534"/>
              <a:gd name="connsiteY8" fmla="*/ 1084083 h 1875934"/>
              <a:gd name="connsiteX9" fmla="*/ 970961 w 5533534"/>
              <a:gd name="connsiteY9" fmla="*/ 1140644 h 1875934"/>
              <a:gd name="connsiteX10" fmla="*/ 1065229 w 5533534"/>
              <a:gd name="connsiteY10" fmla="*/ 1159497 h 1875934"/>
              <a:gd name="connsiteX11" fmla="*/ 1168924 w 5533534"/>
              <a:gd name="connsiteY11" fmla="*/ 1187778 h 1875934"/>
              <a:gd name="connsiteX12" fmla="*/ 1263192 w 5533534"/>
              <a:gd name="connsiteY12" fmla="*/ 1206631 h 1875934"/>
              <a:gd name="connsiteX13" fmla="*/ 1385740 w 5533534"/>
              <a:gd name="connsiteY13" fmla="*/ 1225485 h 1875934"/>
              <a:gd name="connsiteX14" fmla="*/ 1555423 w 5533534"/>
              <a:gd name="connsiteY14" fmla="*/ 1272619 h 1875934"/>
              <a:gd name="connsiteX15" fmla="*/ 1706252 w 5533534"/>
              <a:gd name="connsiteY15" fmla="*/ 1319753 h 1875934"/>
              <a:gd name="connsiteX16" fmla="*/ 1904214 w 5533534"/>
              <a:gd name="connsiteY16" fmla="*/ 1376314 h 1875934"/>
              <a:gd name="connsiteX17" fmla="*/ 2102177 w 5533534"/>
              <a:gd name="connsiteY17" fmla="*/ 1432875 h 1875934"/>
              <a:gd name="connsiteX18" fmla="*/ 2253006 w 5533534"/>
              <a:gd name="connsiteY18" fmla="*/ 1489435 h 1875934"/>
              <a:gd name="connsiteX19" fmla="*/ 2403835 w 5533534"/>
              <a:gd name="connsiteY19" fmla="*/ 1527143 h 1875934"/>
              <a:gd name="connsiteX20" fmla="*/ 2564091 w 5533534"/>
              <a:gd name="connsiteY20" fmla="*/ 1574277 h 1875934"/>
              <a:gd name="connsiteX21" fmla="*/ 2582944 w 5533534"/>
              <a:gd name="connsiteY21" fmla="*/ 1630837 h 1875934"/>
              <a:gd name="connsiteX22" fmla="*/ 2705493 w 5533534"/>
              <a:gd name="connsiteY22" fmla="*/ 1696825 h 1875934"/>
              <a:gd name="connsiteX23" fmla="*/ 2828041 w 5533534"/>
              <a:gd name="connsiteY23" fmla="*/ 1772239 h 1875934"/>
              <a:gd name="connsiteX24" fmla="*/ 2950590 w 5533534"/>
              <a:gd name="connsiteY24" fmla="*/ 1791093 h 1875934"/>
              <a:gd name="connsiteX25" fmla="*/ 3233394 w 5533534"/>
              <a:gd name="connsiteY25" fmla="*/ 1857081 h 1875934"/>
              <a:gd name="connsiteX26" fmla="*/ 3535052 w 5533534"/>
              <a:gd name="connsiteY26" fmla="*/ 1857081 h 1875934"/>
              <a:gd name="connsiteX27" fmla="*/ 3704734 w 5533534"/>
              <a:gd name="connsiteY27" fmla="*/ 1875934 h 1875934"/>
              <a:gd name="connsiteX28" fmla="*/ 3893270 w 5533534"/>
              <a:gd name="connsiteY28" fmla="*/ 1857081 h 1875934"/>
              <a:gd name="connsiteX29" fmla="*/ 4091233 w 5533534"/>
              <a:gd name="connsiteY29" fmla="*/ 1753386 h 1875934"/>
              <a:gd name="connsiteX30" fmla="*/ 4251489 w 5533534"/>
              <a:gd name="connsiteY30" fmla="*/ 1630837 h 1875934"/>
              <a:gd name="connsiteX31" fmla="*/ 4534293 w 5533534"/>
              <a:gd name="connsiteY31" fmla="*/ 1451728 h 1875934"/>
              <a:gd name="connsiteX32" fmla="*/ 4788817 w 5533534"/>
              <a:gd name="connsiteY32" fmla="*/ 1253765 h 1875934"/>
              <a:gd name="connsiteX33" fmla="*/ 5043340 w 5533534"/>
              <a:gd name="connsiteY33" fmla="*/ 1102936 h 1875934"/>
              <a:gd name="connsiteX34" fmla="*/ 5288437 w 5533534"/>
              <a:gd name="connsiteY34" fmla="*/ 980388 h 1875934"/>
              <a:gd name="connsiteX35" fmla="*/ 5467546 w 5533534"/>
              <a:gd name="connsiteY35" fmla="*/ 820132 h 1875934"/>
              <a:gd name="connsiteX36" fmla="*/ 5505254 w 5533534"/>
              <a:gd name="connsiteY36" fmla="*/ 669303 h 1875934"/>
              <a:gd name="connsiteX37" fmla="*/ 5533534 w 5533534"/>
              <a:gd name="connsiteY37" fmla="*/ 537328 h 1875934"/>
              <a:gd name="connsiteX38" fmla="*/ 5495827 w 5533534"/>
              <a:gd name="connsiteY38" fmla="*/ 377072 h 1875934"/>
              <a:gd name="connsiteX39" fmla="*/ 5260157 w 5533534"/>
              <a:gd name="connsiteY39" fmla="*/ 179110 h 1875934"/>
              <a:gd name="connsiteX40" fmla="*/ 5005633 w 5533534"/>
              <a:gd name="connsiteY40" fmla="*/ 28281 h 1875934"/>
              <a:gd name="connsiteX41" fmla="*/ 4732256 w 5533534"/>
              <a:gd name="connsiteY41" fmla="*/ 0 h 1875934"/>
              <a:gd name="connsiteX42" fmla="*/ 4392891 w 5533534"/>
              <a:gd name="connsiteY42" fmla="*/ 9427 h 1875934"/>
              <a:gd name="connsiteX43" fmla="*/ 4081806 w 5533534"/>
              <a:gd name="connsiteY43" fmla="*/ 84842 h 1875934"/>
              <a:gd name="connsiteX44" fmla="*/ 3893270 w 5533534"/>
              <a:gd name="connsiteY44" fmla="*/ 226244 h 1875934"/>
              <a:gd name="connsiteX45" fmla="*/ 3799002 w 5533534"/>
              <a:gd name="connsiteY45" fmla="*/ 292231 h 1875934"/>
              <a:gd name="connsiteX46" fmla="*/ 3544478 w 5533534"/>
              <a:gd name="connsiteY46" fmla="*/ 443060 h 1875934"/>
              <a:gd name="connsiteX47" fmla="*/ 3280528 w 5533534"/>
              <a:gd name="connsiteY47" fmla="*/ 546755 h 1875934"/>
              <a:gd name="connsiteX48" fmla="*/ 2790334 w 5533534"/>
              <a:gd name="connsiteY48" fmla="*/ 603316 h 1875934"/>
              <a:gd name="connsiteX49" fmla="*/ 2215299 w 5533534"/>
              <a:gd name="connsiteY49" fmla="*/ 471341 h 1875934"/>
              <a:gd name="connsiteX50" fmla="*/ 1838227 w 5533534"/>
              <a:gd name="connsiteY50" fmla="*/ 377072 h 1875934"/>
              <a:gd name="connsiteX51" fmla="*/ 1395167 w 5533534"/>
              <a:gd name="connsiteY51" fmla="*/ 263951 h 1875934"/>
              <a:gd name="connsiteX52" fmla="*/ 1093509 w 5533534"/>
              <a:gd name="connsiteY52" fmla="*/ 197963 h 1875934"/>
              <a:gd name="connsiteX53" fmla="*/ 867266 w 5533534"/>
              <a:gd name="connsiteY53" fmla="*/ 160256 h 1875934"/>
              <a:gd name="connsiteX54" fmla="*/ 659876 w 5533534"/>
              <a:gd name="connsiteY54" fmla="*/ 160256 h 1875934"/>
              <a:gd name="connsiteX55" fmla="*/ 509047 w 5533534"/>
              <a:gd name="connsiteY55" fmla="*/ 179110 h 1875934"/>
              <a:gd name="connsiteX56" fmla="*/ 329938 w 5533534"/>
              <a:gd name="connsiteY56" fmla="*/ 197963 h 1875934"/>
              <a:gd name="connsiteX57" fmla="*/ 245097 w 5533534"/>
              <a:gd name="connsiteY57" fmla="*/ 245097 h 1875934"/>
              <a:gd name="connsiteX58" fmla="*/ 188536 w 5533534"/>
              <a:gd name="connsiteY58" fmla="*/ 311085 h 1875934"/>
              <a:gd name="connsiteX59" fmla="*/ 150829 w 5533534"/>
              <a:gd name="connsiteY59" fmla="*/ 386499 h 187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533534" h="1875934">
                <a:moveTo>
                  <a:pt x="150829" y="386499"/>
                </a:moveTo>
                <a:lnTo>
                  <a:pt x="37707" y="480767"/>
                </a:lnTo>
                <a:lnTo>
                  <a:pt x="0" y="622169"/>
                </a:lnTo>
                <a:lnTo>
                  <a:pt x="9427" y="772998"/>
                </a:lnTo>
                <a:lnTo>
                  <a:pt x="65988" y="923827"/>
                </a:lnTo>
                <a:lnTo>
                  <a:pt x="160256" y="1046376"/>
                </a:lnTo>
                <a:lnTo>
                  <a:pt x="339365" y="1093510"/>
                </a:lnTo>
                <a:lnTo>
                  <a:pt x="575035" y="1084083"/>
                </a:lnTo>
                <a:lnTo>
                  <a:pt x="697584" y="1084083"/>
                </a:lnTo>
                <a:lnTo>
                  <a:pt x="970961" y="1140644"/>
                </a:lnTo>
                <a:lnTo>
                  <a:pt x="1065229" y="1159497"/>
                </a:lnTo>
                <a:lnTo>
                  <a:pt x="1168924" y="1187778"/>
                </a:lnTo>
                <a:lnTo>
                  <a:pt x="1263192" y="1206631"/>
                </a:lnTo>
                <a:lnTo>
                  <a:pt x="1385740" y="1225485"/>
                </a:lnTo>
                <a:lnTo>
                  <a:pt x="1555423" y="1272619"/>
                </a:lnTo>
                <a:lnTo>
                  <a:pt x="1706252" y="1319753"/>
                </a:lnTo>
                <a:lnTo>
                  <a:pt x="1904214" y="1376314"/>
                </a:lnTo>
                <a:lnTo>
                  <a:pt x="2102177" y="1432875"/>
                </a:lnTo>
                <a:lnTo>
                  <a:pt x="2253006" y="1489435"/>
                </a:lnTo>
                <a:lnTo>
                  <a:pt x="2403835" y="1527143"/>
                </a:lnTo>
                <a:lnTo>
                  <a:pt x="2564091" y="1574277"/>
                </a:lnTo>
                <a:lnTo>
                  <a:pt x="2582944" y="1630837"/>
                </a:lnTo>
                <a:lnTo>
                  <a:pt x="2705493" y="1696825"/>
                </a:lnTo>
                <a:lnTo>
                  <a:pt x="2828041" y="1772239"/>
                </a:lnTo>
                <a:lnTo>
                  <a:pt x="2950590" y="1791093"/>
                </a:lnTo>
                <a:lnTo>
                  <a:pt x="3233394" y="1857081"/>
                </a:lnTo>
                <a:lnTo>
                  <a:pt x="3535052" y="1857081"/>
                </a:lnTo>
                <a:lnTo>
                  <a:pt x="3704734" y="1875934"/>
                </a:lnTo>
                <a:lnTo>
                  <a:pt x="3893270" y="1857081"/>
                </a:lnTo>
                <a:lnTo>
                  <a:pt x="4091233" y="1753386"/>
                </a:lnTo>
                <a:lnTo>
                  <a:pt x="4251489" y="1630837"/>
                </a:lnTo>
                <a:lnTo>
                  <a:pt x="4534293" y="1451728"/>
                </a:lnTo>
                <a:lnTo>
                  <a:pt x="4788817" y="1253765"/>
                </a:lnTo>
                <a:lnTo>
                  <a:pt x="5043340" y="1102936"/>
                </a:lnTo>
                <a:lnTo>
                  <a:pt x="5288437" y="980388"/>
                </a:lnTo>
                <a:lnTo>
                  <a:pt x="5467546" y="820132"/>
                </a:lnTo>
                <a:lnTo>
                  <a:pt x="5505254" y="669303"/>
                </a:lnTo>
                <a:lnTo>
                  <a:pt x="5533534" y="537328"/>
                </a:lnTo>
                <a:lnTo>
                  <a:pt x="5495827" y="377072"/>
                </a:lnTo>
                <a:lnTo>
                  <a:pt x="5260157" y="179110"/>
                </a:lnTo>
                <a:lnTo>
                  <a:pt x="5005633" y="28281"/>
                </a:lnTo>
                <a:lnTo>
                  <a:pt x="4732256" y="0"/>
                </a:lnTo>
                <a:lnTo>
                  <a:pt x="4392891" y="9427"/>
                </a:lnTo>
                <a:lnTo>
                  <a:pt x="4081806" y="84842"/>
                </a:lnTo>
                <a:lnTo>
                  <a:pt x="3893270" y="226244"/>
                </a:lnTo>
                <a:lnTo>
                  <a:pt x="3799002" y="292231"/>
                </a:lnTo>
                <a:lnTo>
                  <a:pt x="3544478" y="443060"/>
                </a:lnTo>
                <a:lnTo>
                  <a:pt x="3280528" y="546755"/>
                </a:lnTo>
                <a:lnTo>
                  <a:pt x="2790334" y="603316"/>
                </a:lnTo>
                <a:lnTo>
                  <a:pt x="2215299" y="471341"/>
                </a:lnTo>
                <a:lnTo>
                  <a:pt x="1838227" y="377072"/>
                </a:lnTo>
                <a:lnTo>
                  <a:pt x="1395167" y="263951"/>
                </a:lnTo>
                <a:lnTo>
                  <a:pt x="1093509" y="197963"/>
                </a:lnTo>
                <a:lnTo>
                  <a:pt x="867266" y="160256"/>
                </a:lnTo>
                <a:lnTo>
                  <a:pt x="659876" y="160256"/>
                </a:lnTo>
                <a:lnTo>
                  <a:pt x="509047" y="179110"/>
                </a:lnTo>
                <a:lnTo>
                  <a:pt x="329938" y="197963"/>
                </a:lnTo>
                <a:lnTo>
                  <a:pt x="245097" y="245097"/>
                </a:lnTo>
                <a:lnTo>
                  <a:pt x="188536" y="311085"/>
                </a:lnTo>
                <a:lnTo>
                  <a:pt x="150829" y="386499"/>
                </a:lnTo>
                <a:close/>
              </a:path>
            </a:pathLst>
          </a:custGeom>
          <a:solidFill>
            <a:srgbClr val="A365D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a:solidFill>
                <a:prstClr val="white"/>
              </a:solidFill>
              <a:latin typeface="Tw Cen MT" panose="020B0602020104020603"/>
            </a:endParaRPr>
          </a:p>
        </p:txBody>
      </p:sp>
      <p:sp>
        <p:nvSpPr>
          <p:cNvPr id="78" name="ZoneTexte 77"/>
          <p:cNvSpPr txBox="1"/>
          <p:nvPr/>
        </p:nvSpPr>
        <p:spPr>
          <a:xfrm>
            <a:off x="4332180" y="1347783"/>
            <a:ext cx="1906272" cy="1013739"/>
          </a:xfrm>
          <a:prstGeom prst="rect">
            <a:avLst/>
          </a:prstGeom>
          <a:noFill/>
          <a:ln>
            <a:noFill/>
          </a:ln>
        </p:spPr>
        <p:txBody>
          <a:bodyPr wrap="square" rtlCol="0">
            <a:spAutoFit/>
          </a:bodyPr>
          <a:lstStyle/>
          <a:p>
            <a:pPr algn="ctr" defTabSz="414772"/>
            <a:r>
              <a:rPr lang="fr-FR" sz="1996" b="1">
                <a:solidFill>
                  <a:prstClr val="white"/>
                </a:solidFill>
                <a:effectLst>
                  <a:outerShdw blurRad="38100" dist="38100" dir="2700000" algn="tl">
                    <a:srgbClr val="000000">
                      <a:alpha val="43137"/>
                    </a:srgbClr>
                  </a:outerShdw>
                </a:effectLst>
                <a:latin typeface="Tw Cen MT Condensed" panose="020B0606020104020203"/>
              </a:rPr>
              <a:t>Réseau du</a:t>
            </a:r>
          </a:p>
          <a:p>
            <a:pPr algn="ctr" defTabSz="414772"/>
            <a:r>
              <a:rPr lang="fr-FR" sz="1996" b="1">
                <a:solidFill>
                  <a:prstClr val="white"/>
                </a:solidFill>
                <a:effectLst>
                  <a:outerShdw blurRad="38100" dist="38100" dir="2700000" algn="tl">
                    <a:srgbClr val="000000">
                      <a:alpha val="43137"/>
                    </a:srgbClr>
                  </a:outerShdw>
                </a:effectLst>
                <a:latin typeface="Tw Cen MT Condensed" panose="020B0606020104020203"/>
              </a:rPr>
              <a:t>mode par défaut (DMN)</a:t>
            </a:r>
          </a:p>
        </p:txBody>
      </p:sp>
      <p:sp>
        <p:nvSpPr>
          <p:cNvPr id="33" name="Rectangle à coins arrondis 32"/>
          <p:cNvSpPr/>
          <p:nvPr/>
        </p:nvSpPr>
        <p:spPr>
          <a:xfrm>
            <a:off x="5551335" y="2823526"/>
            <a:ext cx="1484824" cy="720080"/>
          </a:xfrm>
          <a:prstGeom prst="roundRect">
            <a:avLst/>
          </a:prstGeom>
          <a:solidFill>
            <a:schemeClr val="bg1"/>
          </a:solidFill>
          <a:ln>
            <a:solidFill>
              <a:srgbClr val="A365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a:solidFill>
                <a:prstClr val="white"/>
              </a:solidFill>
              <a:latin typeface="Tw Cen MT" panose="020B0602020104020603"/>
            </a:endParaRPr>
          </a:p>
        </p:txBody>
      </p:sp>
      <p:sp>
        <p:nvSpPr>
          <p:cNvPr id="34" name="ZoneTexte 33"/>
          <p:cNvSpPr txBox="1"/>
          <p:nvPr/>
        </p:nvSpPr>
        <p:spPr>
          <a:xfrm>
            <a:off x="5725858" y="2846206"/>
            <a:ext cx="1234440" cy="699550"/>
          </a:xfrm>
          <a:prstGeom prst="rect">
            <a:avLst/>
          </a:prstGeom>
          <a:noFill/>
        </p:spPr>
        <p:txBody>
          <a:bodyPr wrap="none" lIns="91440" tIns="45720" rIns="91440" bIns="45720" rtlCol="0" anchor="t">
            <a:spAutoFit/>
          </a:bodyPr>
          <a:lstStyle/>
          <a:p>
            <a:pPr algn="ctr" defTabSz="414772"/>
            <a:r>
              <a:rPr lang="fr-FR" sz="1996">
                <a:solidFill>
                  <a:prstClr val="black"/>
                </a:solidFill>
                <a:latin typeface="Tw Cen MT Condensed" panose="020B0606020104020203"/>
              </a:rPr>
              <a:t>CPF latéral</a:t>
            </a:r>
          </a:p>
          <a:p>
            <a:pPr algn="ctr" defTabSz="414772"/>
            <a:r>
              <a:rPr lang="fr-FR" sz="1950">
                <a:solidFill>
                  <a:prstClr val="black"/>
                </a:solidFill>
                <a:latin typeface="Tw Cen MT Condensed" panose="020B0606020104020203"/>
              </a:rPr>
              <a:t>ventral/dorsal</a:t>
            </a:r>
          </a:p>
        </p:txBody>
      </p:sp>
      <p:grpSp>
        <p:nvGrpSpPr>
          <p:cNvPr id="15" name="Groupe 14"/>
          <p:cNvGrpSpPr/>
          <p:nvPr/>
        </p:nvGrpSpPr>
        <p:grpSpPr>
          <a:xfrm>
            <a:off x="7015971" y="1948364"/>
            <a:ext cx="1409005" cy="1031841"/>
            <a:chOff x="4842113" y="1966300"/>
            <a:chExt cx="1345413" cy="815901"/>
          </a:xfrm>
        </p:grpSpPr>
        <p:sp>
          <p:nvSpPr>
            <p:cNvPr id="48" name="Rectangle à coins arrondis 47"/>
            <p:cNvSpPr/>
            <p:nvPr/>
          </p:nvSpPr>
          <p:spPr>
            <a:xfrm>
              <a:off x="4842113" y="1966300"/>
              <a:ext cx="1345413" cy="809638"/>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a:solidFill>
                  <a:prstClr val="white"/>
                </a:solidFill>
                <a:latin typeface="Tw Cen MT" panose="020B0602020104020603"/>
              </a:endParaRPr>
            </a:p>
          </p:txBody>
        </p:sp>
        <p:sp>
          <p:nvSpPr>
            <p:cNvPr id="49" name="ZoneTexte 48"/>
            <p:cNvSpPr txBox="1"/>
            <p:nvPr/>
          </p:nvSpPr>
          <p:spPr>
            <a:xfrm>
              <a:off x="4901450" y="1980613"/>
              <a:ext cx="1206372" cy="801588"/>
            </a:xfrm>
            <a:prstGeom prst="rect">
              <a:avLst/>
            </a:prstGeom>
            <a:noFill/>
            <a:ln>
              <a:noFill/>
            </a:ln>
          </p:spPr>
          <p:txBody>
            <a:bodyPr wrap="square" rtlCol="0">
              <a:spAutoFit/>
            </a:bodyPr>
            <a:lstStyle/>
            <a:p>
              <a:pPr algn="ctr" defTabSz="414772"/>
              <a:r>
                <a:rPr lang="fr-FR" sz="1996">
                  <a:solidFill>
                    <a:prstClr val="black"/>
                  </a:solidFill>
                  <a:latin typeface="Tw Cen MT Condensed" panose="020B0606020104020203"/>
                </a:rPr>
                <a:t>Cortex</a:t>
              </a:r>
            </a:p>
            <a:p>
              <a:pPr algn="ctr" defTabSz="414772"/>
              <a:r>
                <a:rPr lang="fr-FR" sz="1996">
                  <a:solidFill>
                    <a:prstClr val="black"/>
                  </a:solidFill>
                  <a:latin typeface="Tw Cen MT Condensed" panose="020B0606020104020203"/>
                </a:rPr>
                <a:t>cingulaire</a:t>
              </a:r>
            </a:p>
            <a:p>
              <a:pPr algn="ctr" defTabSz="414772"/>
              <a:r>
                <a:rPr lang="fr-FR" sz="1996">
                  <a:solidFill>
                    <a:prstClr val="black"/>
                  </a:solidFill>
                  <a:latin typeface="Tw Cen MT Condensed" panose="020B0606020104020203"/>
                </a:rPr>
                <a:t>postérieur</a:t>
              </a:r>
            </a:p>
          </p:txBody>
        </p:sp>
      </p:grpSp>
      <p:sp>
        <p:nvSpPr>
          <p:cNvPr id="27" name="Rectangle 26"/>
          <p:cNvSpPr/>
          <p:nvPr/>
        </p:nvSpPr>
        <p:spPr>
          <a:xfrm>
            <a:off x="1631504" y="6505599"/>
            <a:ext cx="4380686" cy="371512"/>
          </a:xfrm>
          <a:prstGeom prst="rect">
            <a:avLst/>
          </a:prstGeom>
        </p:spPr>
        <p:txBody>
          <a:bodyPr wrap="none">
            <a:spAutoFit/>
          </a:bodyPr>
          <a:lstStyle/>
          <a:p>
            <a:pPr defTabSz="414772"/>
            <a:r>
              <a:rPr lang="fr-FR" sz="1400" i="1">
                <a:solidFill>
                  <a:prstClr val="black"/>
                </a:solidFill>
                <a:latin typeface="Tw Cen MT" panose="020B0602020104020603"/>
                <a:sym typeface="Wingdings" panose="05000000000000000000" pitchFamily="2" charset="2"/>
              </a:rPr>
              <a:t>(</a:t>
            </a:r>
            <a:r>
              <a:rPr lang="fr-FR" sz="1814" i="1">
                <a:solidFill>
                  <a:prstClr val="black"/>
                </a:solidFill>
                <a:latin typeface="Tw Cen MT Condensed" panose="020B0606020104020203"/>
                <a:sym typeface="Wingdings" panose="05000000000000000000" pitchFamily="2" charset="2"/>
              </a:rPr>
              <a:t>Raz 2005, Mc </a:t>
            </a:r>
            <a:r>
              <a:rPr lang="fr-FR" sz="1814" i="1" err="1">
                <a:solidFill>
                  <a:prstClr val="black"/>
                </a:solidFill>
                <a:latin typeface="Tw Cen MT Condensed" panose="020B0606020104020203"/>
                <a:sym typeface="Wingdings" panose="05000000000000000000" pitchFamily="2" charset="2"/>
              </a:rPr>
              <a:t>Geown</a:t>
            </a:r>
            <a:r>
              <a:rPr lang="fr-FR" sz="1814" i="1">
                <a:solidFill>
                  <a:prstClr val="black"/>
                </a:solidFill>
                <a:latin typeface="Tw Cen MT Condensed" panose="020B0606020104020203"/>
                <a:sym typeface="Wingdings" panose="05000000000000000000" pitchFamily="2" charset="2"/>
              </a:rPr>
              <a:t> 2009, </a:t>
            </a:r>
            <a:r>
              <a:rPr lang="fr-FR" sz="1814" i="1" err="1">
                <a:solidFill>
                  <a:prstClr val="black"/>
                </a:solidFill>
                <a:latin typeface="Tw Cen MT Condensed" panose="020B0606020104020203"/>
                <a:sym typeface="Wingdings" panose="05000000000000000000" pitchFamily="2" charset="2"/>
              </a:rPr>
              <a:t>Deeley</a:t>
            </a:r>
            <a:r>
              <a:rPr lang="fr-FR" sz="1814" i="1">
                <a:solidFill>
                  <a:prstClr val="black"/>
                </a:solidFill>
                <a:latin typeface="Tw Cen MT Condensed" panose="020B0606020104020203"/>
                <a:sym typeface="Wingdings" panose="05000000000000000000" pitchFamily="2" charset="2"/>
              </a:rPr>
              <a:t> 2012, </a:t>
            </a:r>
            <a:r>
              <a:rPr lang="fr-FR" sz="1814" i="1">
                <a:solidFill>
                  <a:prstClr val="black"/>
                </a:solidFill>
                <a:latin typeface="Tw Cen MT Condensed" panose="020B0606020104020203"/>
              </a:rPr>
              <a:t>Landry &amp; Raz 2015</a:t>
            </a:r>
            <a:r>
              <a:rPr lang="fr-FR" sz="1814" i="1">
                <a:solidFill>
                  <a:prstClr val="black"/>
                </a:solidFill>
                <a:latin typeface="Tw Cen MT Condensed" panose="020B0606020104020203"/>
                <a:sym typeface="Wingdings" panose="05000000000000000000" pitchFamily="2" charset="2"/>
              </a:rPr>
              <a:t>)</a:t>
            </a:r>
            <a:endParaRPr lang="fr-FR" sz="1814" i="1">
              <a:solidFill>
                <a:prstClr val="black"/>
              </a:solidFill>
              <a:latin typeface="Tw Cen MT Condensed" panose="020B0606020104020203"/>
            </a:endParaRPr>
          </a:p>
        </p:txBody>
      </p:sp>
      <p:sp>
        <p:nvSpPr>
          <p:cNvPr id="21" name="Rectangle à coins arrondis 40">
            <a:extLst>
              <a:ext uri="{FF2B5EF4-FFF2-40B4-BE49-F238E27FC236}">
                <a16:creationId xmlns:a16="http://schemas.microsoft.com/office/drawing/2014/main" id="{F6FF3331-48E9-4408-8E68-1EE2F185EEE5}"/>
              </a:ext>
            </a:extLst>
          </p:cNvPr>
          <p:cNvSpPr/>
          <p:nvPr/>
        </p:nvSpPr>
        <p:spPr>
          <a:xfrm>
            <a:off x="5893908" y="3935909"/>
            <a:ext cx="1378510" cy="931509"/>
          </a:xfrm>
          <a:prstGeom prst="roundRect">
            <a:avLst/>
          </a:prstGeom>
          <a:solidFill>
            <a:schemeClr val="bg1"/>
          </a:solidFill>
          <a:ln w="25400" cap="flat" cmpd="sng" algn="ctr">
            <a:solidFill>
              <a:srgbClr val="FF0000"/>
            </a:solidFill>
            <a:prstDash val="solid"/>
          </a:ln>
          <a:effectLst/>
        </p:spPr>
        <p:txBody>
          <a:bodyPr rtlCol="0" anchor="ctr"/>
          <a:lstStyle/>
          <a:p>
            <a:pPr algn="ctr" defTabSz="829544">
              <a:defRPr/>
            </a:pPr>
            <a:r>
              <a:rPr lang="fr-FR" sz="1996">
                <a:solidFill>
                  <a:prstClr val="black"/>
                </a:solidFill>
                <a:latin typeface="Tw Cen MT Condensed" panose="020B0606020104020203"/>
              </a:rPr>
              <a:t>Cortex</a:t>
            </a:r>
          </a:p>
          <a:p>
            <a:pPr algn="ctr" defTabSz="829544">
              <a:defRPr/>
            </a:pPr>
            <a:r>
              <a:rPr lang="fr-FR" sz="1996">
                <a:solidFill>
                  <a:prstClr val="black"/>
                </a:solidFill>
                <a:latin typeface="Tw Cen MT Condensed" panose="020B0606020104020203"/>
              </a:rPr>
              <a:t>cingulaire</a:t>
            </a:r>
          </a:p>
          <a:p>
            <a:pPr algn="ctr" defTabSz="829544">
              <a:defRPr/>
            </a:pPr>
            <a:r>
              <a:rPr lang="fr-FR" sz="1996">
                <a:solidFill>
                  <a:prstClr val="black"/>
                </a:solidFill>
                <a:latin typeface="Tw Cen MT Condensed" panose="020B0606020104020203"/>
              </a:rPr>
              <a:t>antérieur</a:t>
            </a:r>
          </a:p>
        </p:txBody>
      </p:sp>
      <p:sp>
        <p:nvSpPr>
          <p:cNvPr id="23" name="Rectangle 1">
            <a:extLst>
              <a:ext uri="{FF2B5EF4-FFF2-40B4-BE49-F238E27FC236}">
                <a16:creationId xmlns:a16="http://schemas.microsoft.com/office/drawing/2014/main" id="{FD2C02D5-DEA1-4A23-A93E-F716CF7ED96D}"/>
              </a:ext>
            </a:extLst>
          </p:cNvPr>
          <p:cNvSpPr>
            <a:spLocks noGrp="1" noChangeArrowheads="1"/>
          </p:cNvSpPr>
          <p:nvPr>
            <p:ph type="title"/>
          </p:nvPr>
        </p:nvSpPr>
        <p:spPr>
          <a:xfrm>
            <a:off x="847942" y="596222"/>
            <a:ext cx="8122454" cy="1144921"/>
          </a:xfrm>
          <a:ln/>
        </p:spPr>
        <p:txBody>
          <a:bodyPr>
            <a:normAutofit/>
          </a:bodyPr>
          <a:lstStyle/>
          <a:p>
            <a:pPr>
              <a:lnSpc>
                <a:spcPct val="102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3266">
                <a:solidFill>
                  <a:schemeClr val="accent1">
                    <a:lumMod val="75000"/>
                  </a:schemeClr>
                </a:solidFill>
              </a:rPr>
              <a:t>Physiopathologie</a:t>
            </a:r>
          </a:p>
        </p:txBody>
      </p:sp>
    </p:spTree>
    <p:extLst>
      <p:ext uri="{BB962C8B-B14F-4D97-AF65-F5344CB8AC3E}">
        <p14:creationId xmlns:p14="http://schemas.microsoft.com/office/powerpoint/2010/main" val="4062950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AECAEE-B57D-4FEC-A5AF-BEDD50D38B59}"/>
              </a:ext>
            </a:extLst>
          </p:cNvPr>
          <p:cNvSpPr>
            <a:spLocks noGrp="1"/>
          </p:cNvSpPr>
          <p:nvPr>
            <p:ph type="title"/>
          </p:nvPr>
        </p:nvSpPr>
        <p:spPr>
          <a:xfrm>
            <a:off x="818070" y="553020"/>
            <a:ext cx="7290819" cy="1499616"/>
          </a:xfrm>
        </p:spPr>
        <p:txBody>
          <a:bodyPr>
            <a:normAutofit/>
          </a:bodyPr>
          <a:lstStyle/>
          <a:p>
            <a:r>
              <a:rPr lang="fr-FR" altLang="de-DE" sz="3266">
                <a:solidFill>
                  <a:schemeClr val="accent1">
                    <a:lumMod val="50000"/>
                  </a:schemeClr>
                </a:solidFill>
              </a:rPr>
              <a:t>TDAH et Qualité de vie </a:t>
            </a:r>
            <a:endParaRPr lang="fr-FR" sz="3266"/>
          </a:p>
        </p:txBody>
      </p:sp>
      <p:sp>
        <p:nvSpPr>
          <p:cNvPr id="4" name="Espace réservé du numéro de diapositive 3">
            <a:extLst>
              <a:ext uri="{FF2B5EF4-FFF2-40B4-BE49-F238E27FC236}">
                <a16:creationId xmlns:a16="http://schemas.microsoft.com/office/drawing/2014/main" id="{9ECA675E-328D-496F-A415-3F91F5BC4FCE}"/>
              </a:ext>
            </a:extLst>
          </p:cNvPr>
          <p:cNvSpPr>
            <a:spLocks noGrp="1"/>
          </p:cNvSpPr>
          <p:nvPr>
            <p:ph type="sldNum" sz="quarter" idx="12"/>
          </p:nvPr>
        </p:nvSpPr>
        <p:spPr/>
        <p:txBody>
          <a:bodyPr/>
          <a:lstStyle/>
          <a:p>
            <a:fld id="{6C579514-BFA3-4C51-BDAB-AAAD9C3D21A9}" type="slidenum">
              <a:rPr lang="fr-FR" altLang="de-DE" smtClean="0"/>
              <a:pPr/>
              <a:t>5</a:t>
            </a:fld>
            <a:endParaRPr lang="fr-FR" altLang="de-DE"/>
          </a:p>
        </p:txBody>
      </p:sp>
      <p:sp>
        <p:nvSpPr>
          <p:cNvPr id="6" name="Forme 5">
            <a:extLst>
              <a:ext uri="{FF2B5EF4-FFF2-40B4-BE49-F238E27FC236}">
                <a16:creationId xmlns:a16="http://schemas.microsoft.com/office/drawing/2014/main" id="{8F9A160E-ECF4-40FD-B194-339F22C3CDEE}"/>
              </a:ext>
            </a:extLst>
          </p:cNvPr>
          <p:cNvSpPr/>
          <p:nvPr/>
        </p:nvSpPr>
        <p:spPr>
          <a:xfrm>
            <a:off x="2310807" y="1950316"/>
            <a:ext cx="7673117" cy="4064427"/>
          </a:xfrm>
          <a:prstGeom prst="swooshArrow">
            <a:avLst>
              <a:gd name="adj1" fmla="val 25000"/>
              <a:gd name="adj2" fmla="val 25000"/>
            </a:avLst>
          </a:prstGeom>
          <a:scene3d>
            <a:camera prst="orthographicFront"/>
            <a:lightRig rig="chilly" dir="t"/>
          </a:scene3d>
          <a:sp3d z="-12700" extrusionH="1700" prstMaterial="translucentPowder">
            <a:bevelT w="25400" h="6350" prst="softRound"/>
            <a:bevelB w="0" h="0" prst="convex"/>
          </a:sp3d>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7" name="Ellipse 6">
            <a:extLst>
              <a:ext uri="{FF2B5EF4-FFF2-40B4-BE49-F238E27FC236}">
                <a16:creationId xmlns:a16="http://schemas.microsoft.com/office/drawing/2014/main" id="{3F0C8B02-5D62-47C0-9605-2FEB005BB897}"/>
              </a:ext>
            </a:extLst>
          </p:cNvPr>
          <p:cNvSpPr/>
          <p:nvPr/>
        </p:nvSpPr>
        <p:spPr>
          <a:xfrm>
            <a:off x="3218290" y="4851653"/>
            <a:ext cx="169080" cy="169080"/>
          </a:xfrm>
          <a:prstGeom prst="ellipse">
            <a:avLst/>
          </a:prstGeom>
          <a:scene3d>
            <a:camera prst="orthographicFront"/>
            <a:lightRig rig="chilly" dir="t"/>
          </a:scene3d>
          <a:sp3d prstMaterial="translucentPowder">
            <a:bevelT w="127000" h="25400" prst="softRound"/>
          </a:sp3d>
        </p:spPr>
        <p:style>
          <a:lnRef idx="0">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Forme libre : forme 7">
            <a:extLst>
              <a:ext uri="{FF2B5EF4-FFF2-40B4-BE49-F238E27FC236}">
                <a16:creationId xmlns:a16="http://schemas.microsoft.com/office/drawing/2014/main" id="{510BBD78-942E-4CE6-9CD2-D74AE2D3CB8F}"/>
              </a:ext>
            </a:extLst>
          </p:cNvPr>
          <p:cNvSpPr/>
          <p:nvPr/>
        </p:nvSpPr>
        <p:spPr>
          <a:xfrm>
            <a:off x="3408908" y="5096061"/>
            <a:ext cx="2254508" cy="703784"/>
          </a:xfrm>
          <a:custGeom>
            <a:avLst/>
            <a:gdLst>
              <a:gd name="connsiteX0" fmla="*/ 0 w 2485178"/>
              <a:gd name="connsiteY0" fmla="*/ 0 h 775792"/>
              <a:gd name="connsiteX1" fmla="*/ 2485178 w 2485178"/>
              <a:gd name="connsiteY1" fmla="*/ 0 h 775792"/>
              <a:gd name="connsiteX2" fmla="*/ 2485178 w 2485178"/>
              <a:gd name="connsiteY2" fmla="*/ 775792 h 775792"/>
              <a:gd name="connsiteX3" fmla="*/ 0 w 2485178"/>
              <a:gd name="connsiteY3" fmla="*/ 775792 h 775792"/>
              <a:gd name="connsiteX4" fmla="*/ 0 w 2485178"/>
              <a:gd name="connsiteY4" fmla="*/ 0 h 775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178" h="775792">
                <a:moveTo>
                  <a:pt x="0" y="0"/>
                </a:moveTo>
                <a:lnTo>
                  <a:pt x="2485178" y="0"/>
                </a:lnTo>
                <a:lnTo>
                  <a:pt x="2485178" y="775792"/>
                </a:lnTo>
                <a:lnTo>
                  <a:pt x="0" y="7757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9592" tIns="0" rIns="0" bIns="0" numCol="1" spcCol="1270" anchor="t" anchorCtr="0">
            <a:noAutofit/>
          </a:bodyPr>
          <a:lstStyle/>
          <a:p>
            <a:pPr marL="0" lvl="0" indent="0" algn="l" defTabSz="1209751">
              <a:lnSpc>
                <a:spcPct val="90000"/>
              </a:lnSpc>
              <a:spcBef>
                <a:spcPct val="0"/>
              </a:spcBef>
              <a:spcAft>
                <a:spcPct val="35000"/>
              </a:spcAft>
              <a:buNone/>
            </a:pPr>
            <a:r>
              <a:rPr lang="fr-FR" sz="2722" kern="1200">
                <a:solidFill>
                  <a:schemeClr val="accent1">
                    <a:lumMod val="50000"/>
                  </a:schemeClr>
                </a:solidFill>
                <a:latin typeface="+mj-lt"/>
              </a:rPr>
              <a:t>ENFANT</a:t>
            </a:r>
          </a:p>
          <a:p>
            <a:pPr marL="259232" lvl="1" indent="-259232" algn="l" defTabSz="1129101">
              <a:lnSpc>
                <a:spcPct val="90000"/>
              </a:lnSpc>
              <a:spcBef>
                <a:spcPct val="0"/>
              </a:spcBef>
              <a:spcAft>
                <a:spcPct val="15000"/>
              </a:spcAft>
              <a:buChar char="•"/>
            </a:pPr>
            <a:r>
              <a:rPr lang="fr-FR" sz="2540" kern="1200">
                <a:solidFill>
                  <a:schemeClr val="accent1">
                    <a:lumMod val="75000"/>
                  </a:schemeClr>
                </a:solidFill>
                <a:latin typeface="+mj-lt"/>
              </a:rPr>
              <a:t>Sociabilisation</a:t>
            </a:r>
          </a:p>
          <a:p>
            <a:pPr marL="259232" lvl="1" indent="-259232" algn="l" defTabSz="1129101">
              <a:lnSpc>
                <a:spcPct val="90000"/>
              </a:lnSpc>
              <a:spcBef>
                <a:spcPct val="0"/>
              </a:spcBef>
              <a:spcAft>
                <a:spcPct val="15000"/>
              </a:spcAft>
              <a:buChar char="•"/>
            </a:pPr>
            <a:r>
              <a:rPr lang="fr-FR" sz="2540" kern="1200">
                <a:solidFill>
                  <a:schemeClr val="accent1">
                    <a:lumMod val="75000"/>
                  </a:schemeClr>
                </a:solidFill>
                <a:latin typeface="+mj-lt"/>
              </a:rPr>
              <a:t>Apprentissages  </a:t>
            </a:r>
          </a:p>
        </p:txBody>
      </p:sp>
      <p:sp>
        <p:nvSpPr>
          <p:cNvPr id="9" name="Ellipse 8">
            <a:extLst>
              <a:ext uri="{FF2B5EF4-FFF2-40B4-BE49-F238E27FC236}">
                <a16:creationId xmlns:a16="http://schemas.microsoft.com/office/drawing/2014/main" id="{F35F9A85-FDCF-4D3B-87F0-922D9DBACC3C}"/>
              </a:ext>
            </a:extLst>
          </p:cNvPr>
          <p:cNvSpPr/>
          <p:nvPr/>
        </p:nvSpPr>
        <p:spPr>
          <a:xfrm>
            <a:off x="5339393" y="3662642"/>
            <a:ext cx="305644" cy="305644"/>
          </a:xfrm>
          <a:prstGeom prst="ellipse">
            <a:avLst/>
          </a:prstGeom>
          <a:scene3d>
            <a:camera prst="orthographicFront"/>
            <a:lightRig rig="chilly" dir="t"/>
          </a:scene3d>
          <a:sp3d prstMaterial="translucentPowder">
            <a:bevelT w="127000" h="25400" prst="softRound"/>
          </a:sp3d>
        </p:spPr>
        <p:style>
          <a:lnRef idx="0">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orme libre : forme 13">
            <a:extLst>
              <a:ext uri="{FF2B5EF4-FFF2-40B4-BE49-F238E27FC236}">
                <a16:creationId xmlns:a16="http://schemas.microsoft.com/office/drawing/2014/main" id="{02574BF0-B558-48C1-A2E7-929A1E149171}"/>
              </a:ext>
            </a:extLst>
          </p:cNvPr>
          <p:cNvSpPr/>
          <p:nvPr/>
        </p:nvSpPr>
        <p:spPr>
          <a:xfrm>
            <a:off x="5335597" y="4150553"/>
            <a:ext cx="2528507" cy="373689"/>
          </a:xfrm>
          <a:custGeom>
            <a:avLst/>
            <a:gdLst>
              <a:gd name="connsiteX0" fmla="*/ 0 w 2787211"/>
              <a:gd name="connsiteY0" fmla="*/ 0 h 411923"/>
              <a:gd name="connsiteX1" fmla="*/ 2787211 w 2787211"/>
              <a:gd name="connsiteY1" fmla="*/ 0 h 411923"/>
              <a:gd name="connsiteX2" fmla="*/ 2787211 w 2787211"/>
              <a:gd name="connsiteY2" fmla="*/ 411923 h 411923"/>
              <a:gd name="connsiteX3" fmla="*/ 0 w 2787211"/>
              <a:gd name="connsiteY3" fmla="*/ 411923 h 411923"/>
              <a:gd name="connsiteX4" fmla="*/ 0 w 2787211"/>
              <a:gd name="connsiteY4" fmla="*/ 0 h 41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7211" h="411923">
                <a:moveTo>
                  <a:pt x="0" y="0"/>
                </a:moveTo>
                <a:lnTo>
                  <a:pt x="2787211" y="0"/>
                </a:lnTo>
                <a:lnTo>
                  <a:pt x="2787211" y="411923"/>
                </a:lnTo>
                <a:lnTo>
                  <a:pt x="0" y="4119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1955" tIns="0" rIns="0" bIns="0" numCol="1" spcCol="1270" anchor="t" anchorCtr="0">
            <a:noAutofit/>
          </a:bodyPr>
          <a:lstStyle/>
          <a:p>
            <a:pPr marL="0" lvl="0" indent="0" algn="l" defTabSz="1209751">
              <a:lnSpc>
                <a:spcPct val="90000"/>
              </a:lnSpc>
              <a:spcBef>
                <a:spcPct val="0"/>
              </a:spcBef>
              <a:spcAft>
                <a:spcPct val="35000"/>
              </a:spcAft>
              <a:buNone/>
            </a:pPr>
            <a:r>
              <a:rPr lang="fr-FR" sz="2722" kern="1200">
                <a:solidFill>
                  <a:schemeClr val="accent1">
                    <a:lumMod val="50000"/>
                  </a:schemeClr>
                </a:solidFill>
                <a:latin typeface="+mj-lt"/>
              </a:rPr>
              <a:t>ADOLESCENT</a:t>
            </a:r>
            <a:r>
              <a:rPr lang="fr-FR" sz="2540" kern="1200"/>
              <a:t> </a:t>
            </a:r>
          </a:p>
          <a:p>
            <a:pPr marL="259232" lvl="1" indent="-259232" algn="l" defTabSz="1129101">
              <a:lnSpc>
                <a:spcPct val="90000"/>
              </a:lnSpc>
              <a:spcBef>
                <a:spcPct val="0"/>
              </a:spcBef>
              <a:spcAft>
                <a:spcPct val="15000"/>
              </a:spcAft>
              <a:buChar char="•"/>
            </a:pPr>
            <a:r>
              <a:rPr lang="fr-FR" sz="2540" kern="1200">
                <a:solidFill>
                  <a:schemeClr val="accent1">
                    <a:lumMod val="75000"/>
                  </a:schemeClr>
                </a:solidFill>
                <a:latin typeface="+mj-lt"/>
              </a:rPr>
              <a:t>Usage de substances</a:t>
            </a:r>
          </a:p>
          <a:p>
            <a:pPr marL="259232" lvl="1" indent="-259232" algn="l" defTabSz="1129101">
              <a:lnSpc>
                <a:spcPct val="90000"/>
              </a:lnSpc>
              <a:spcBef>
                <a:spcPct val="0"/>
              </a:spcBef>
              <a:spcAft>
                <a:spcPct val="15000"/>
              </a:spcAft>
              <a:buChar char="•"/>
            </a:pPr>
            <a:r>
              <a:rPr lang="fr-FR" sz="2540" kern="1200">
                <a:solidFill>
                  <a:schemeClr val="accent1">
                    <a:lumMod val="75000"/>
                  </a:schemeClr>
                </a:solidFill>
                <a:latin typeface="+mj-lt"/>
              </a:rPr>
              <a:t>Conduites suicidaires</a:t>
            </a:r>
          </a:p>
        </p:txBody>
      </p:sp>
      <p:sp>
        <p:nvSpPr>
          <p:cNvPr id="15" name="Ellipse 14">
            <a:extLst>
              <a:ext uri="{FF2B5EF4-FFF2-40B4-BE49-F238E27FC236}">
                <a16:creationId xmlns:a16="http://schemas.microsoft.com/office/drawing/2014/main" id="{AFDF9431-F829-4F88-A055-98B1A12A7D64}"/>
              </a:ext>
            </a:extLst>
          </p:cNvPr>
          <p:cNvSpPr/>
          <p:nvPr/>
        </p:nvSpPr>
        <p:spPr>
          <a:xfrm>
            <a:off x="7688387" y="2959607"/>
            <a:ext cx="422700" cy="422700"/>
          </a:xfrm>
          <a:prstGeom prst="ellipse">
            <a:avLst/>
          </a:prstGeom>
          <a:scene3d>
            <a:camera prst="orthographicFront"/>
            <a:lightRig rig="chilly" dir="t"/>
          </a:scene3d>
          <a:sp3d prstMaterial="translucentPowder">
            <a:bevelT w="127000" h="25400" prst="softRound"/>
          </a:sp3d>
        </p:spPr>
        <p:style>
          <a:lnRef idx="0">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Forme libre : forme 15">
            <a:extLst>
              <a:ext uri="{FF2B5EF4-FFF2-40B4-BE49-F238E27FC236}">
                <a16:creationId xmlns:a16="http://schemas.microsoft.com/office/drawing/2014/main" id="{C999E1F4-BE18-4951-8AE9-81CD04525F18}"/>
              </a:ext>
            </a:extLst>
          </p:cNvPr>
          <p:cNvSpPr/>
          <p:nvPr/>
        </p:nvSpPr>
        <p:spPr>
          <a:xfrm>
            <a:off x="7824188" y="3608231"/>
            <a:ext cx="1560739" cy="804101"/>
          </a:xfrm>
          <a:custGeom>
            <a:avLst/>
            <a:gdLst>
              <a:gd name="connsiteX0" fmla="*/ 0 w 1720426"/>
              <a:gd name="connsiteY0" fmla="*/ 0 h 886372"/>
              <a:gd name="connsiteX1" fmla="*/ 1720426 w 1720426"/>
              <a:gd name="connsiteY1" fmla="*/ 0 h 886372"/>
              <a:gd name="connsiteX2" fmla="*/ 1720426 w 1720426"/>
              <a:gd name="connsiteY2" fmla="*/ 886372 h 886372"/>
              <a:gd name="connsiteX3" fmla="*/ 0 w 1720426"/>
              <a:gd name="connsiteY3" fmla="*/ 886372 h 886372"/>
              <a:gd name="connsiteX4" fmla="*/ 0 w 1720426"/>
              <a:gd name="connsiteY4" fmla="*/ 0 h 886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426" h="886372">
                <a:moveTo>
                  <a:pt x="0" y="0"/>
                </a:moveTo>
                <a:lnTo>
                  <a:pt x="1720426" y="0"/>
                </a:lnTo>
                <a:lnTo>
                  <a:pt x="1720426" y="886372"/>
                </a:lnTo>
                <a:lnTo>
                  <a:pt x="0" y="886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3980" tIns="0" rIns="0" bIns="0" numCol="1" spcCol="1270" anchor="t" anchorCtr="0">
            <a:noAutofit/>
          </a:bodyPr>
          <a:lstStyle/>
          <a:p>
            <a:pPr marL="0" lvl="0" indent="0" algn="l" defTabSz="1209751">
              <a:lnSpc>
                <a:spcPct val="90000"/>
              </a:lnSpc>
              <a:spcBef>
                <a:spcPct val="0"/>
              </a:spcBef>
              <a:spcAft>
                <a:spcPct val="35000"/>
              </a:spcAft>
              <a:buNone/>
            </a:pPr>
            <a:r>
              <a:rPr lang="fr-FR" sz="2722" kern="1200">
                <a:solidFill>
                  <a:schemeClr val="accent1">
                    <a:lumMod val="50000"/>
                  </a:schemeClr>
                </a:solidFill>
                <a:latin typeface="+mj-lt"/>
              </a:rPr>
              <a:t>ADULTE</a:t>
            </a:r>
          </a:p>
          <a:p>
            <a:pPr marL="259232" lvl="1" indent="-259232" algn="l" defTabSz="1129101">
              <a:lnSpc>
                <a:spcPct val="90000"/>
              </a:lnSpc>
              <a:spcBef>
                <a:spcPct val="0"/>
              </a:spcBef>
              <a:spcAft>
                <a:spcPct val="15000"/>
              </a:spcAft>
              <a:buChar char="•"/>
            </a:pPr>
            <a:r>
              <a:rPr lang="fr-FR" sz="2540" kern="1200">
                <a:solidFill>
                  <a:schemeClr val="accent1">
                    <a:lumMod val="75000"/>
                  </a:schemeClr>
                </a:solidFill>
                <a:latin typeface="+mj-lt"/>
              </a:rPr>
              <a:t>Chômage</a:t>
            </a:r>
          </a:p>
          <a:p>
            <a:pPr marL="259232" lvl="1" indent="-259232" algn="l" defTabSz="1129101">
              <a:lnSpc>
                <a:spcPct val="90000"/>
              </a:lnSpc>
              <a:spcBef>
                <a:spcPct val="0"/>
              </a:spcBef>
              <a:spcAft>
                <a:spcPct val="15000"/>
              </a:spcAft>
              <a:buChar char="•"/>
            </a:pPr>
            <a:r>
              <a:rPr lang="fr-FR" sz="2540" kern="1200">
                <a:solidFill>
                  <a:schemeClr val="accent1">
                    <a:lumMod val="75000"/>
                  </a:schemeClr>
                </a:solidFill>
                <a:latin typeface="+mj-lt"/>
              </a:rPr>
              <a:t>Divorces </a:t>
            </a:r>
          </a:p>
        </p:txBody>
      </p:sp>
      <p:pic>
        <p:nvPicPr>
          <p:cNvPr id="10" name="Image 9">
            <a:extLst>
              <a:ext uri="{FF2B5EF4-FFF2-40B4-BE49-F238E27FC236}">
                <a16:creationId xmlns:a16="http://schemas.microsoft.com/office/drawing/2014/main" id="{0240E697-0611-4A21-B2B3-C58ED43F82E3}"/>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56" b="75419" l="59341" r="76138">
                        <a14:foregroundMark x1="71272" y1="74302" x2="71272" y2="74302"/>
                        <a14:foregroundMark x1="66248" y1="10335" x2="66248" y2="10335"/>
                        <a14:foregroundMark x1="61068" y1="75419" x2="61068" y2="75419"/>
                      </a14:backgroundRemoval>
                    </a14:imgEffect>
                  </a14:imgLayer>
                </a14:imgProps>
              </a:ext>
            </a:extLst>
          </a:blip>
          <a:srcRect l="57309" t="5942" r="21340" b="22550"/>
          <a:stretch/>
        </p:blipFill>
        <p:spPr>
          <a:xfrm rot="21281868">
            <a:off x="7542698" y="1365526"/>
            <a:ext cx="723178" cy="1361276"/>
          </a:xfrm>
          <a:prstGeom prst="rect">
            <a:avLst/>
          </a:prstGeom>
        </p:spPr>
      </p:pic>
      <p:pic>
        <p:nvPicPr>
          <p:cNvPr id="11" name="Image 10">
            <a:extLst>
              <a:ext uri="{FF2B5EF4-FFF2-40B4-BE49-F238E27FC236}">
                <a16:creationId xmlns:a16="http://schemas.microsoft.com/office/drawing/2014/main" id="{C8F424D4-3170-4A62-9AD2-D9355EAE3452}"/>
              </a:ext>
            </a:extLst>
          </p:cNvPr>
          <p:cNvPicPr>
            <a:picLocks noChangeAspect="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4">
                    <a14:imgEffect>
                      <a14:backgroundRemoval t="21788" b="74581" l="37991" r="51648">
                        <a14:foregroundMark x1="46154" y1="21788" x2="46154" y2="21788"/>
                        <a14:foregroundMark x1="49765" y1="74860" x2="49765" y2="74860"/>
                        <a14:foregroundMark x1="43956" y1="74022" x2="43956" y2="74022"/>
                        <a14:foregroundMark x1="37991" y1="38268" x2="37991" y2="38268"/>
                      </a14:backgroundRemoval>
                    </a14:imgEffect>
                  </a14:imgLayer>
                </a14:imgProps>
              </a:ext>
            </a:extLst>
          </a:blip>
          <a:srcRect l="37284" t="18135" r="46390" b="19295"/>
          <a:stretch/>
        </p:blipFill>
        <p:spPr>
          <a:xfrm rot="20401106">
            <a:off x="4905149" y="2354590"/>
            <a:ext cx="553020" cy="1191117"/>
          </a:xfrm>
          <a:prstGeom prst="rect">
            <a:avLst/>
          </a:prstGeom>
        </p:spPr>
      </p:pic>
      <p:pic>
        <p:nvPicPr>
          <p:cNvPr id="12" name="Image 11">
            <a:extLst>
              <a:ext uri="{FF2B5EF4-FFF2-40B4-BE49-F238E27FC236}">
                <a16:creationId xmlns:a16="http://schemas.microsoft.com/office/drawing/2014/main" id="{75FA2A5E-A766-4630-8D15-DD5171696689}"/>
              </a:ext>
            </a:extLst>
          </p:cNvPr>
          <p:cNvPicPr>
            <a:picLocks noChangeAspect="1"/>
          </p:cNvPicPr>
          <p:nvPr/>
        </p:nvPicPr>
        <p:blipFill rotWithShape="1">
          <a:blip r:embed="rId6">
            <a:duotone>
              <a:schemeClr val="accent1">
                <a:shade val="45000"/>
                <a:satMod val="135000"/>
              </a:schemeClr>
              <a:prstClr val="white"/>
            </a:duotone>
            <a:extLst>
              <a:ext uri="{BEBA8EAE-BF5A-486C-A8C5-ECC9F3942E4B}">
                <a14:imgProps xmlns:a14="http://schemas.microsoft.com/office/drawing/2010/main">
                  <a14:imgLayer r:embed="rId4">
                    <a14:imgEffect>
                      <a14:backgroundRemoval t="42458" b="76536" l="20251" r="33124">
                        <a14:foregroundMark x1="33124" y1="48324" x2="33124" y2="48324"/>
                        <a14:foregroundMark x1="30926" y1="75978" x2="30926" y2="75978"/>
                        <a14:foregroundMark x1="23862" y1="70950" x2="23862" y2="70950"/>
                        <a14:foregroundMark x1="25903" y1="60335" x2="25903" y2="60335"/>
                      </a14:backgroundRemoval>
                    </a14:imgEffect>
                  </a14:imgLayer>
                </a14:imgProps>
              </a:ext>
            </a:extLst>
          </a:blip>
          <a:srcRect l="18839" t="38374" r="66091" b="19168"/>
          <a:stretch/>
        </p:blipFill>
        <p:spPr>
          <a:xfrm rot="18693567">
            <a:off x="2621019" y="4062476"/>
            <a:ext cx="611231" cy="967782"/>
          </a:xfrm>
          <a:prstGeom prst="rect">
            <a:avLst/>
          </a:prstGeom>
        </p:spPr>
      </p:pic>
    </p:spTree>
    <p:extLst>
      <p:ext uri="{BB962C8B-B14F-4D97-AF65-F5344CB8AC3E}">
        <p14:creationId xmlns:p14="http://schemas.microsoft.com/office/powerpoint/2010/main" val="420423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22" presetClass="entr" presetSubtype="4"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57012-1930-BC56-6EFD-63D05977467B}"/>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4A387171-FA52-59AA-C9D1-0A8D09BCFD6E}"/>
              </a:ext>
            </a:extLst>
          </p:cNvPr>
          <p:cNvSpPr>
            <a:spLocks noGrp="1" noChangeArrowheads="1"/>
          </p:cNvSpPr>
          <p:nvPr>
            <p:ph type="title"/>
          </p:nvPr>
        </p:nvSpPr>
        <p:spPr>
          <a:xfrm>
            <a:off x="801856" y="671856"/>
            <a:ext cx="8273040" cy="513068"/>
          </a:xfrm>
          <a:ln/>
        </p:spPr>
        <p:txBody>
          <a:bodyPr>
            <a:normAutofit fontScale="90000"/>
          </a:bodyPr>
          <a:lstStyle/>
          <a:p>
            <a:pPr>
              <a:lnSpc>
                <a:spcPct val="102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900">
                <a:solidFill>
                  <a:schemeClr val="accent1">
                    <a:lumMod val="75000"/>
                  </a:schemeClr>
                </a:solidFill>
              </a:rPr>
              <a:t>UN DIAGNOSTIC CLINIQUE, PAR UN MEDECIN CONNAISSANT LE TDAH</a:t>
            </a:r>
            <a:endParaRPr lang="fr-FR" altLang="de-DE" sz="2903">
              <a:solidFill>
                <a:schemeClr val="accent1">
                  <a:lumMod val="75000"/>
                </a:schemeClr>
              </a:solidFill>
            </a:endParaRPr>
          </a:p>
        </p:txBody>
      </p:sp>
      <p:sp>
        <p:nvSpPr>
          <p:cNvPr id="4" name="Espace réservé du numéro de diapositive 3">
            <a:extLst>
              <a:ext uri="{FF2B5EF4-FFF2-40B4-BE49-F238E27FC236}">
                <a16:creationId xmlns:a16="http://schemas.microsoft.com/office/drawing/2014/main" id="{C6445103-5D85-6508-312C-4269B482AC98}"/>
              </a:ext>
            </a:extLst>
          </p:cNvPr>
          <p:cNvSpPr>
            <a:spLocks noGrp="1"/>
          </p:cNvSpPr>
          <p:nvPr>
            <p:ph type="sldNum" sz="quarter" idx="12"/>
          </p:nvPr>
        </p:nvSpPr>
        <p:spPr/>
        <p:txBody>
          <a:bodyPr/>
          <a:lstStyle/>
          <a:p>
            <a:pPr defTabSz="414772"/>
            <a:fld id="{6C579514-BFA3-4C51-BDAB-AAAD9C3D21A9}" type="slidenum">
              <a:rPr lang="fr-FR" altLang="de-DE">
                <a:solidFill>
                  <a:prstClr val="black">
                    <a:lumMod val="95000"/>
                    <a:lumOff val="5000"/>
                  </a:prstClr>
                </a:solidFill>
                <a:latin typeface="Tw Cen MT Condensed" panose="020B0606020104020203"/>
              </a:rPr>
              <a:pPr defTabSz="414772"/>
              <a:t>6</a:t>
            </a:fld>
            <a:endParaRPr lang="fr-FR" altLang="de-DE">
              <a:solidFill>
                <a:prstClr val="black">
                  <a:lumMod val="95000"/>
                  <a:lumOff val="5000"/>
                </a:prstClr>
              </a:solidFill>
              <a:latin typeface="Tw Cen MT Condensed" panose="020B0606020104020203"/>
            </a:endParaRPr>
          </a:p>
        </p:txBody>
      </p:sp>
      <p:sp>
        <p:nvSpPr>
          <p:cNvPr id="6" name="Rectangle : coins arrondis 5">
            <a:extLst>
              <a:ext uri="{FF2B5EF4-FFF2-40B4-BE49-F238E27FC236}">
                <a16:creationId xmlns:a16="http://schemas.microsoft.com/office/drawing/2014/main" id="{35A3BF0E-E7DD-CCC0-7857-1B3F8F1FD28A}"/>
              </a:ext>
            </a:extLst>
          </p:cNvPr>
          <p:cNvSpPr/>
          <p:nvPr/>
        </p:nvSpPr>
        <p:spPr>
          <a:xfrm>
            <a:off x="130735" y="1602441"/>
            <a:ext cx="2281986" cy="1907818"/>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45720" bIns="0" rtlCol="0" anchor="t"/>
          <a:lstStyle/>
          <a:p>
            <a:pPr algn="ctr"/>
            <a:r>
              <a:rPr lang="fr-FR" sz="1600" b="1">
                <a:solidFill>
                  <a:srgbClr val="FFFFFF"/>
                </a:solidFill>
              </a:rPr>
              <a:t>ANAMNESE</a:t>
            </a:r>
            <a:endParaRPr lang="fr-FR"/>
          </a:p>
          <a:p>
            <a:pPr algn="ctr"/>
            <a:endParaRPr lang="fr-FR" sz="1600" b="1">
              <a:solidFill>
                <a:srgbClr val="FFFFFF"/>
              </a:solidFill>
            </a:endParaRPr>
          </a:p>
          <a:p>
            <a:pPr algn="ctr"/>
            <a:r>
              <a:rPr lang="fr-FR" sz="1600">
                <a:solidFill>
                  <a:srgbClr val="FFFFFF"/>
                </a:solidFill>
              </a:rPr>
              <a:t>ATCD familiaux, grossesse, accouchement, développement psychomoteur</a:t>
            </a:r>
            <a:endParaRPr lang="fr-FR">
              <a:solidFill>
                <a:srgbClr val="FFFFFF"/>
              </a:solidFill>
            </a:endParaRPr>
          </a:p>
        </p:txBody>
      </p:sp>
      <p:sp>
        <p:nvSpPr>
          <p:cNvPr id="7" name="Rectangle : coins arrondis 6">
            <a:extLst>
              <a:ext uri="{FF2B5EF4-FFF2-40B4-BE49-F238E27FC236}">
                <a16:creationId xmlns:a16="http://schemas.microsoft.com/office/drawing/2014/main" id="{33D0A1C4-AD29-74B2-B035-E5170D7F323D}"/>
              </a:ext>
            </a:extLst>
          </p:cNvPr>
          <p:cNvSpPr/>
          <p:nvPr/>
        </p:nvSpPr>
        <p:spPr>
          <a:xfrm>
            <a:off x="2536265" y="1602441"/>
            <a:ext cx="2286353" cy="1907817"/>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45720" bIns="0" rtlCol="0" anchor="t"/>
          <a:lstStyle/>
          <a:p>
            <a:pPr algn="ctr"/>
            <a:r>
              <a:rPr lang="fr-FR" sz="1600" b="1"/>
              <a:t>EXAMEN SOMATIQUE</a:t>
            </a:r>
          </a:p>
          <a:p>
            <a:pPr algn="ctr"/>
            <a:endParaRPr lang="fr-FR" sz="1600" b="1"/>
          </a:p>
          <a:p>
            <a:pPr algn="ctr"/>
            <a:r>
              <a:rPr lang="fr-FR" sz="1600"/>
              <a:t>Neurologique complet,</a:t>
            </a:r>
          </a:p>
          <a:p>
            <a:pPr algn="ctr"/>
            <a:r>
              <a:rPr lang="fr-FR" sz="1600"/>
              <a:t>Morphologie, </a:t>
            </a:r>
          </a:p>
          <a:p>
            <a:pPr algn="ctr"/>
            <a:r>
              <a:rPr lang="fr-FR" sz="1600"/>
              <a:t>Peau</a:t>
            </a:r>
          </a:p>
        </p:txBody>
      </p:sp>
      <p:sp>
        <p:nvSpPr>
          <p:cNvPr id="8" name="Rectangle : coins arrondis 7">
            <a:extLst>
              <a:ext uri="{FF2B5EF4-FFF2-40B4-BE49-F238E27FC236}">
                <a16:creationId xmlns:a16="http://schemas.microsoft.com/office/drawing/2014/main" id="{BCA5F2D9-DCD0-650D-D933-CEC40B5BCEBB}"/>
              </a:ext>
            </a:extLst>
          </p:cNvPr>
          <p:cNvSpPr/>
          <p:nvPr/>
        </p:nvSpPr>
        <p:spPr>
          <a:xfrm>
            <a:off x="4953000" y="1602441"/>
            <a:ext cx="2272490" cy="1907818"/>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45720" bIns="0" rtlCol="0" anchor="t"/>
          <a:lstStyle/>
          <a:p>
            <a:pPr algn="ctr"/>
            <a:r>
              <a:rPr lang="fr-FR" sz="1600" b="1"/>
              <a:t>OBSERVATION DE L'ENFANT</a:t>
            </a:r>
          </a:p>
          <a:p>
            <a:pPr algn="ctr"/>
            <a:endParaRPr lang="fr-FR" sz="1600" b="1"/>
          </a:p>
          <a:p>
            <a:pPr algn="ctr"/>
            <a:r>
              <a:rPr lang="fr-FR" sz="1600"/>
              <a:t>Communication, sommeil, alimentation</a:t>
            </a:r>
          </a:p>
        </p:txBody>
      </p:sp>
      <p:sp>
        <p:nvSpPr>
          <p:cNvPr id="9" name="Rectangle : coins arrondis 8">
            <a:extLst>
              <a:ext uri="{FF2B5EF4-FFF2-40B4-BE49-F238E27FC236}">
                <a16:creationId xmlns:a16="http://schemas.microsoft.com/office/drawing/2014/main" id="{91FC7D44-DFB2-BA7C-022D-FA11082D4295}"/>
              </a:ext>
            </a:extLst>
          </p:cNvPr>
          <p:cNvSpPr/>
          <p:nvPr/>
        </p:nvSpPr>
        <p:spPr>
          <a:xfrm>
            <a:off x="9775265" y="1602441"/>
            <a:ext cx="2287113" cy="1928520"/>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45720" bIns="0" rtlCol="0" anchor="t"/>
          <a:lstStyle/>
          <a:p>
            <a:pPr algn="ctr"/>
            <a:r>
              <a:rPr lang="fr-FR" sz="1600" b="1"/>
              <a:t>OBSERVATIONS DE L'ENTOURAGE</a:t>
            </a:r>
          </a:p>
          <a:p>
            <a:pPr algn="ctr"/>
            <a:r>
              <a:rPr lang="fr-FR" sz="1600"/>
              <a:t>Parents, enseignants</a:t>
            </a:r>
          </a:p>
          <a:p>
            <a:pPr algn="ctr"/>
            <a:r>
              <a:rPr lang="fr-FR" sz="1600"/>
              <a:t>Questionnaires </a:t>
            </a:r>
          </a:p>
          <a:p>
            <a:pPr algn="ctr"/>
            <a:r>
              <a:rPr lang="fr-FR" sz="1600"/>
              <a:t>(SNAP IV, </a:t>
            </a:r>
            <a:r>
              <a:rPr lang="fr-FR" sz="1600" err="1"/>
              <a:t>Conners</a:t>
            </a:r>
            <a:r>
              <a:rPr lang="fr-FR" sz="1600"/>
              <a:t>), Cahiers, Bilan des thérapeutes</a:t>
            </a:r>
            <a:endParaRPr lang="fr-FR"/>
          </a:p>
        </p:txBody>
      </p:sp>
      <p:sp>
        <p:nvSpPr>
          <p:cNvPr id="12" name="Flèche : bas 11">
            <a:extLst>
              <a:ext uri="{FF2B5EF4-FFF2-40B4-BE49-F238E27FC236}">
                <a16:creationId xmlns:a16="http://schemas.microsoft.com/office/drawing/2014/main" id="{B89541A0-93D2-E5E0-2005-E5856C7ECC6F}"/>
              </a:ext>
            </a:extLst>
          </p:cNvPr>
          <p:cNvSpPr/>
          <p:nvPr/>
        </p:nvSpPr>
        <p:spPr>
          <a:xfrm>
            <a:off x="5917023" y="3648106"/>
            <a:ext cx="351926" cy="41365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8B445BFE-CD83-62F6-70C2-73200AF8E0C8}"/>
              </a:ext>
            </a:extLst>
          </p:cNvPr>
          <p:cNvSpPr/>
          <p:nvPr/>
        </p:nvSpPr>
        <p:spPr>
          <a:xfrm>
            <a:off x="173691" y="4202206"/>
            <a:ext cx="3809250" cy="1865899"/>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fr-FR" sz="1600" b="1"/>
              <a:t>ECARTER LES DIAGNOSTICS DIFFÉRENTIELS </a:t>
            </a:r>
          </a:p>
          <a:p>
            <a:pPr algn="ctr"/>
            <a:endParaRPr lang="fr-FR" sz="1600" b="1"/>
          </a:p>
          <a:p>
            <a:pPr algn="ctr"/>
            <a:r>
              <a:rPr lang="fr-FR" sz="1600"/>
              <a:t>Déficit visuel, auditif, épilepsie …</a:t>
            </a:r>
          </a:p>
          <a:p>
            <a:pPr algn="ctr"/>
            <a:endParaRPr lang="fr-FR" sz="1600"/>
          </a:p>
          <a:p>
            <a:pPr algn="ctr"/>
            <a:r>
              <a:rPr lang="fr-FR" sz="1600" b="1"/>
              <a:t>Et les pathologies associées !</a:t>
            </a:r>
          </a:p>
          <a:p>
            <a:pPr algn="ctr"/>
            <a:r>
              <a:rPr lang="fr-FR" sz="1600"/>
              <a:t>Epilepsie + TDAH, surdité + TDAH ...</a:t>
            </a:r>
          </a:p>
        </p:txBody>
      </p:sp>
      <p:sp>
        <p:nvSpPr>
          <p:cNvPr id="16" name="Rectangle 15">
            <a:extLst>
              <a:ext uri="{FF2B5EF4-FFF2-40B4-BE49-F238E27FC236}">
                <a16:creationId xmlns:a16="http://schemas.microsoft.com/office/drawing/2014/main" id="{9E27ADE7-C72D-1FD6-360E-3CAAE0E46F1F}"/>
              </a:ext>
            </a:extLst>
          </p:cNvPr>
          <p:cNvSpPr/>
          <p:nvPr/>
        </p:nvSpPr>
        <p:spPr>
          <a:xfrm>
            <a:off x="4168588" y="4202206"/>
            <a:ext cx="3809250" cy="1865899"/>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fr-FR" sz="1600" b="1"/>
              <a:t>DÉPISTER LES DIAGNOSTICS FONCTIONNELS DIFFÉRENTIELS</a:t>
            </a:r>
            <a:endParaRPr lang="fr-FR" sz="1600"/>
          </a:p>
          <a:p>
            <a:pPr algn="ctr"/>
            <a:endParaRPr lang="fr-FR" sz="1600" b="1"/>
          </a:p>
          <a:p>
            <a:pPr algn="ctr"/>
            <a:r>
              <a:rPr lang="fr-FR" sz="1600"/>
              <a:t> Enfant "dans sa bulle" autiste, enfant "agité" déficient...</a:t>
            </a:r>
          </a:p>
          <a:p>
            <a:pPr algn="ctr"/>
            <a:r>
              <a:rPr lang="fr-FR" sz="1600" b="1"/>
              <a:t>Et les diagnostics fonctionnels associés!</a:t>
            </a:r>
            <a:r>
              <a:rPr lang="fr-FR" sz="1600"/>
              <a:t> Autisme, TDI, dyspraxie ...</a:t>
            </a:r>
          </a:p>
        </p:txBody>
      </p:sp>
      <p:sp>
        <p:nvSpPr>
          <p:cNvPr id="17" name="Rectangle 16">
            <a:extLst>
              <a:ext uri="{FF2B5EF4-FFF2-40B4-BE49-F238E27FC236}">
                <a16:creationId xmlns:a16="http://schemas.microsoft.com/office/drawing/2014/main" id="{368F0E9E-FD16-2DCC-7FE3-3298FC3993CE}"/>
              </a:ext>
            </a:extLst>
          </p:cNvPr>
          <p:cNvSpPr/>
          <p:nvPr/>
        </p:nvSpPr>
        <p:spPr>
          <a:xfrm>
            <a:off x="8174691" y="4202206"/>
            <a:ext cx="3809250" cy="1865899"/>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fr-FR" sz="1600" b="1"/>
              <a:t>EVALUER LE RETENTISSEMENT DANS TOUTES LES SPHÈRES DE LA VIE </a:t>
            </a:r>
          </a:p>
          <a:p>
            <a:pPr algn="ctr"/>
            <a:endParaRPr lang="fr-FR" sz="1600" b="1"/>
          </a:p>
          <a:p>
            <a:pPr algn="ctr"/>
            <a:r>
              <a:rPr lang="fr-FR" sz="1600"/>
              <a:t>famille (sorties, fratrie, </a:t>
            </a:r>
            <a:r>
              <a:rPr lang="fr-FR" sz="1600" err="1"/>
              <a:t>grand-parents</a:t>
            </a:r>
            <a:r>
              <a:rPr lang="fr-FR" sz="1600"/>
              <a:t>...), école, loisirs</a:t>
            </a:r>
          </a:p>
        </p:txBody>
      </p:sp>
      <p:sp>
        <p:nvSpPr>
          <p:cNvPr id="19" name="Rectangle 18">
            <a:extLst>
              <a:ext uri="{FF2B5EF4-FFF2-40B4-BE49-F238E27FC236}">
                <a16:creationId xmlns:a16="http://schemas.microsoft.com/office/drawing/2014/main" id="{C34F9F5B-0768-9233-E115-4C79953776DB}"/>
              </a:ext>
            </a:extLst>
          </p:cNvPr>
          <p:cNvSpPr/>
          <p:nvPr/>
        </p:nvSpPr>
        <p:spPr>
          <a:xfrm>
            <a:off x="224118" y="6196037"/>
            <a:ext cx="11750434" cy="3047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Audiogramme et examen ophtalmologique systématiques +/- </a:t>
            </a:r>
            <a:r>
              <a:rPr lang="fr-FR" err="1"/>
              <a:t>IRMc</a:t>
            </a:r>
            <a:r>
              <a:rPr lang="fr-FR"/>
              <a:t>, EEG... au cas par cas</a:t>
            </a:r>
          </a:p>
        </p:txBody>
      </p:sp>
      <p:sp>
        <p:nvSpPr>
          <p:cNvPr id="2" name="Rectangle : coins arrondis 1">
            <a:extLst>
              <a:ext uri="{FF2B5EF4-FFF2-40B4-BE49-F238E27FC236}">
                <a16:creationId xmlns:a16="http://schemas.microsoft.com/office/drawing/2014/main" id="{BBF407D9-A449-50B9-EEFA-E0D2F4F1CB0D}"/>
              </a:ext>
            </a:extLst>
          </p:cNvPr>
          <p:cNvSpPr/>
          <p:nvPr/>
        </p:nvSpPr>
        <p:spPr>
          <a:xfrm>
            <a:off x="7358529" y="1602441"/>
            <a:ext cx="2283695" cy="1952641"/>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45720" bIns="0" rtlCol="0" anchor="t"/>
          <a:lstStyle/>
          <a:p>
            <a:pPr algn="ctr"/>
            <a:r>
              <a:rPr lang="fr-FR" sz="1600" b="1"/>
              <a:t>PSYCHOLOGIE</a:t>
            </a:r>
            <a:endParaRPr lang="fr-FR"/>
          </a:p>
          <a:p>
            <a:pPr algn="ctr"/>
            <a:endParaRPr lang="fr-FR" sz="1600" b="1"/>
          </a:p>
          <a:p>
            <a:pPr algn="ctr"/>
            <a:r>
              <a:rPr lang="fr-FR" sz="1600"/>
              <a:t> opposition, anxiété, estime de soi</a:t>
            </a:r>
          </a:p>
        </p:txBody>
      </p:sp>
    </p:spTree>
    <p:extLst>
      <p:ext uri="{BB962C8B-B14F-4D97-AF65-F5344CB8AC3E}">
        <p14:creationId xmlns:p14="http://schemas.microsoft.com/office/powerpoint/2010/main" val="3578588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57610-D456-0B0B-44C6-A260AA8A6DB2}"/>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776D75B4-4D78-2375-CE86-E9F90DBD7DB0}"/>
              </a:ext>
            </a:extLst>
          </p:cNvPr>
          <p:cNvSpPr>
            <a:spLocks noGrp="1" noChangeArrowheads="1"/>
          </p:cNvSpPr>
          <p:nvPr>
            <p:ph type="title"/>
          </p:nvPr>
        </p:nvSpPr>
        <p:spPr>
          <a:xfrm>
            <a:off x="801856" y="671856"/>
            <a:ext cx="8273040" cy="513068"/>
          </a:xfrm>
          <a:ln/>
        </p:spPr>
        <p:txBody>
          <a:bodyPr>
            <a:normAutofit fontScale="90000"/>
          </a:bodyPr>
          <a:lstStyle/>
          <a:p>
            <a:pPr>
              <a:lnSpc>
                <a:spcPct val="102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900">
                <a:solidFill>
                  <a:schemeClr val="accent1">
                    <a:lumMod val="75000"/>
                  </a:schemeClr>
                </a:solidFill>
              </a:rPr>
              <a:t>FICHE DE TRAME POUR L'ENTRETIEN DIAGNOSTIQUE - </a:t>
            </a:r>
            <a:r>
              <a:rPr lang="fr-FR" altLang="de-DE" sz="2900" err="1">
                <a:solidFill>
                  <a:schemeClr val="accent1">
                    <a:lumMod val="75000"/>
                  </a:schemeClr>
                </a:solidFill>
              </a:rPr>
              <a:t>hAS</a:t>
            </a:r>
          </a:p>
        </p:txBody>
      </p:sp>
      <p:sp>
        <p:nvSpPr>
          <p:cNvPr id="4098" name="Rectangle 2">
            <a:extLst>
              <a:ext uri="{FF2B5EF4-FFF2-40B4-BE49-F238E27FC236}">
                <a16:creationId xmlns:a16="http://schemas.microsoft.com/office/drawing/2014/main" id="{806D31C2-C836-CDD3-202E-0D4B4546EBD8}"/>
              </a:ext>
            </a:extLst>
          </p:cNvPr>
          <p:cNvSpPr>
            <a:spLocks noGrp="1" noChangeArrowheads="1"/>
          </p:cNvSpPr>
          <p:nvPr>
            <p:ph idx="1"/>
          </p:nvPr>
        </p:nvSpPr>
        <p:spPr>
          <a:xfrm>
            <a:off x="801856" y="1207474"/>
            <a:ext cx="8229024" cy="689930"/>
          </a:xfrm>
          <a:ln/>
        </p:spPr>
        <p:txBody>
          <a:bodyPr vert="horz" lIns="45720" tIns="17603" rIns="45720" bIns="45720" rtlCol="0" anchor="t">
            <a:noAutofit/>
          </a:bodyPr>
          <a:lstStyle/>
          <a:p>
            <a:pPr marL="391160" indent="-293370">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50">
              <a:solidFill>
                <a:schemeClr val="accent1">
                  <a:lumMod val="50000"/>
                </a:schemeClr>
              </a:solidFill>
              <a:latin typeface="+mj-lt"/>
            </a:endParaRPr>
          </a:p>
          <a:p>
            <a:pPr marL="391160" indent="-29337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96">
              <a:latin typeface="+mj-lt"/>
            </a:endParaRPr>
          </a:p>
        </p:txBody>
      </p:sp>
      <p:sp>
        <p:nvSpPr>
          <p:cNvPr id="4" name="Espace réservé du numéro de diapositive 3">
            <a:extLst>
              <a:ext uri="{FF2B5EF4-FFF2-40B4-BE49-F238E27FC236}">
                <a16:creationId xmlns:a16="http://schemas.microsoft.com/office/drawing/2014/main" id="{9854A147-ECE8-E726-3855-A0496A0B1464}"/>
              </a:ext>
            </a:extLst>
          </p:cNvPr>
          <p:cNvSpPr>
            <a:spLocks noGrp="1"/>
          </p:cNvSpPr>
          <p:nvPr>
            <p:ph type="sldNum" sz="quarter" idx="12"/>
          </p:nvPr>
        </p:nvSpPr>
        <p:spPr/>
        <p:txBody>
          <a:bodyPr/>
          <a:lstStyle/>
          <a:p>
            <a:pPr defTabSz="414772"/>
            <a:fld id="{6C579514-BFA3-4C51-BDAB-AAAD9C3D21A9}" type="slidenum">
              <a:rPr lang="fr-FR" altLang="de-DE">
                <a:solidFill>
                  <a:prstClr val="black">
                    <a:lumMod val="95000"/>
                    <a:lumOff val="5000"/>
                  </a:prstClr>
                </a:solidFill>
                <a:latin typeface="Tw Cen MT Condensed" panose="020B0606020104020203"/>
              </a:rPr>
              <a:pPr defTabSz="414772"/>
              <a:t>7</a:t>
            </a:fld>
            <a:endParaRPr lang="fr-FR" altLang="de-DE">
              <a:solidFill>
                <a:prstClr val="black">
                  <a:lumMod val="95000"/>
                  <a:lumOff val="5000"/>
                </a:prstClr>
              </a:solidFill>
              <a:latin typeface="Tw Cen MT Condensed" panose="020B0606020104020203"/>
            </a:endParaRPr>
          </a:p>
        </p:txBody>
      </p:sp>
      <p:pic>
        <p:nvPicPr>
          <p:cNvPr id="5" name="Image 4" descr="Une image contenant texte, capture d’écran, Police&#10;&#10;Le contenu généré par l’IA peut être incorrect.">
            <a:extLst>
              <a:ext uri="{FF2B5EF4-FFF2-40B4-BE49-F238E27FC236}">
                <a16:creationId xmlns:a16="http://schemas.microsoft.com/office/drawing/2014/main" id="{D2F1EB11-D6BD-7D74-63AD-4DF576C5B999}"/>
              </a:ext>
            </a:extLst>
          </p:cNvPr>
          <p:cNvPicPr>
            <a:picLocks noChangeAspect="1"/>
          </p:cNvPicPr>
          <p:nvPr/>
        </p:nvPicPr>
        <p:blipFill>
          <a:blip r:embed="rId3"/>
          <a:stretch>
            <a:fillRect/>
          </a:stretch>
        </p:blipFill>
        <p:spPr>
          <a:xfrm>
            <a:off x="1376749" y="1554120"/>
            <a:ext cx="9067800" cy="4552950"/>
          </a:xfrm>
          <a:prstGeom prst="rect">
            <a:avLst/>
          </a:prstGeom>
        </p:spPr>
      </p:pic>
    </p:spTree>
    <p:extLst>
      <p:ext uri="{BB962C8B-B14F-4D97-AF65-F5344CB8AC3E}">
        <p14:creationId xmlns:p14="http://schemas.microsoft.com/office/powerpoint/2010/main" val="3042048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B7725-4EF5-9748-6764-AF1247B1AC2D}"/>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2C5B0028-0A76-61A4-F8A7-FE041552E38D}"/>
              </a:ext>
            </a:extLst>
          </p:cNvPr>
          <p:cNvSpPr>
            <a:spLocks noGrp="1" noChangeArrowheads="1"/>
          </p:cNvSpPr>
          <p:nvPr>
            <p:ph type="title"/>
          </p:nvPr>
        </p:nvSpPr>
        <p:spPr>
          <a:xfrm>
            <a:off x="746913" y="1201107"/>
            <a:ext cx="8273040" cy="513068"/>
          </a:xfrm>
          <a:ln/>
        </p:spPr>
        <p:txBody>
          <a:bodyPr>
            <a:normAutofit fontScale="90000"/>
          </a:bodyPr>
          <a:lstStyle/>
          <a:p>
            <a:pPr>
              <a:lnSpc>
                <a:spcPct val="102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900">
                <a:solidFill>
                  <a:schemeClr val="accent1">
                    <a:lumMod val="75000"/>
                  </a:schemeClr>
                </a:solidFill>
              </a:rPr>
              <a:t>PRISE EN CHARGE</a:t>
            </a:r>
            <a:br>
              <a:rPr lang="fr-FR" altLang="de-DE" sz="2900">
                <a:solidFill>
                  <a:schemeClr val="accent1">
                    <a:lumMod val="75000"/>
                  </a:schemeClr>
                </a:solidFill>
              </a:rPr>
            </a:br>
            <a:r>
              <a:rPr lang="fr-FR" altLang="de-DE" sz="2900">
                <a:solidFill>
                  <a:schemeClr val="accent1">
                    <a:lumMod val="75000"/>
                  </a:schemeClr>
                </a:solidFill>
              </a:rPr>
              <a:t>RECOMMANDATION HAS  </a:t>
            </a:r>
            <a:br>
              <a:rPr lang="fr-FR" altLang="de-DE" sz="2900">
                <a:solidFill>
                  <a:schemeClr val="accent1">
                    <a:lumMod val="75000"/>
                  </a:schemeClr>
                </a:solidFill>
              </a:rPr>
            </a:br>
            <a:endParaRPr lang="fr-FR" altLang="de-DE" sz="2900">
              <a:solidFill>
                <a:schemeClr val="accent1">
                  <a:lumMod val="75000"/>
                </a:schemeClr>
              </a:solidFill>
            </a:endParaRPr>
          </a:p>
        </p:txBody>
      </p:sp>
      <p:sp>
        <p:nvSpPr>
          <p:cNvPr id="4098" name="Rectangle 2">
            <a:extLst>
              <a:ext uri="{FF2B5EF4-FFF2-40B4-BE49-F238E27FC236}">
                <a16:creationId xmlns:a16="http://schemas.microsoft.com/office/drawing/2014/main" id="{FC8BD8E4-F7AB-3F14-FDCE-5BF49758BF0C}"/>
              </a:ext>
            </a:extLst>
          </p:cNvPr>
          <p:cNvSpPr>
            <a:spLocks noGrp="1" noChangeArrowheads="1"/>
          </p:cNvSpPr>
          <p:nvPr>
            <p:ph idx="1"/>
          </p:nvPr>
        </p:nvSpPr>
        <p:spPr>
          <a:xfrm>
            <a:off x="790483" y="1208115"/>
            <a:ext cx="8229024" cy="689930"/>
          </a:xfrm>
          <a:ln/>
        </p:spPr>
        <p:txBody>
          <a:bodyPr vert="horz" lIns="45720" tIns="17603" rIns="45720" bIns="45720" rtlCol="0" anchor="t">
            <a:noAutofit/>
          </a:bodyPr>
          <a:lstStyle/>
          <a:p>
            <a:pPr marL="97790"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50">
              <a:solidFill>
                <a:schemeClr val="accent1">
                  <a:lumMod val="50000"/>
                </a:schemeClr>
              </a:solidFill>
              <a:latin typeface="+mj-lt"/>
            </a:endParaRPr>
          </a:p>
          <a:p>
            <a:pPr marL="391160" indent="-29337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96">
              <a:latin typeface="+mj-lt"/>
            </a:endParaRPr>
          </a:p>
        </p:txBody>
      </p:sp>
      <p:sp>
        <p:nvSpPr>
          <p:cNvPr id="4" name="Espace réservé du numéro de diapositive 3">
            <a:extLst>
              <a:ext uri="{FF2B5EF4-FFF2-40B4-BE49-F238E27FC236}">
                <a16:creationId xmlns:a16="http://schemas.microsoft.com/office/drawing/2014/main" id="{DFAEFFDB-3F82-FC22-47AB-CE04BDDDAEB0}"/>
              </a:ext>
            </a:extLst>
          </p:cNvPr>
          <p:cNvSpPr>
            <a:spLocks noGrp="1"/>
          </p:cNvSpPr>
          <p:nvPr>
            <p:ph type="sldNum" sz="quarter" idx="12"/>
          </p:nvPr>
        </p:nvSpPr>
        <p:spPr/>
        <p:txBody>
          <a:bodyPr/>
          <a:lstStyle/>
          <a:p>
            <a:pPr defTabSz="414772"/>
            <a:fld id="{6C579514-BFA3-4C51-BDAB-AAAD9C3D21A9}" type="slidenum">
              <a:rPr lang="fr-FR" altLang="de-DE">
                <a:solidFill>
                  <a:prstClr val="black">
                    <a:lumMod val="95000"/>
                    <a:lumOff val="5000"/>
                  </a:prstClr>
                </a:solidFill>
                <a:latin typeface="Tw Cen MT Condensed" panose="020B0606020104020203"/>
              </a:rPr>
              <a:pPr defTabSz="414772"/>
              <a:t>8</a:t>
            </a:fld>
            <a:endParaRPr lang="fr-FR" altLang="de-DE">
              <a:solidFill>
                <a:prstClr val="black">
                  <a:lumMod val="95000"/>
                  <a:lumOff val="5000"/>
                </a:prstClr>
              </a:solidFill>
              <a:latin typeface="Tw Cen MT Condensed" panose="020B0606020104020203"/>
            </a:endParaRPr>
          </a:p>
        </p:txBody>
      </p:sp>
      <p:pic>
        <p:nvPicPr>
          <p:cNvPr id="2" name="Image 1" descr="Infog TDAH Intervention thera 16 sept v2">
            <a:extLst>
              <a:ext uri="{FF2B5EF4-FFF2-40B4-BE49-F238E27FC236}">
                <a16:creationId xmlns:a16="http://schemas.microsoft.com/office/drawing/2014/main" id="{8B5B133A-4A04-7E24-B644-A864BD9B47A7}"/>
              </a:ext>
            </a:extLst>
          </p:cNvPr>
          <p:cNvPicPr>
            <a:picLocks noChangeAspect="1"/>
          </p:cNvPicPr>
          <p:nvPr/>
        </p:nvPicPr>
        <p:blipFill>
          <a:blip r:embed="rId3"/>
          <a:stretch>
            <a:fillRect/>
          </a:stretch>
        </p:blipFill>
        <p:spPr>
          <a:xfrm>
            <a:off x="3919672" y="0"/>
            <a:ext cx="5876656" cy="6858000"/>
          </a:xfrm>
          <a:prstGeom prst="rect">
            <a:avLst/>
          </a:prstGeom>
        </p:spPr>
      </p:pic>
    </p:spTree>
    <p:extLst>
      <p:ext uri="{BB962C8B-B14F-4D97-AF65-F5344CB8AC3E}">
        <p14:creationId xmlns:p14="http://schemas.microsoft.com/office/powerpoint/2010/main" val="2118465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50528-F752-872C-F04E-AD73CD547512}"/>
            </a:ext>
          </a:extLst>
        </p:cNvPr>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7DF8E539-2948-3FB0-C719-6D80EBDB4BDE}"/>
              </a:ext>
            </a:extLst>
          </p:cNvPr>
          <p:cNvSpPr/>
          <p:nvPr/>
        </p:nvSpPr>
        <p:spPr>
          <a:xfrm>
            <a:off x="304375" y="2119302"/>
            <a:ext cx="3706197" cy="35942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97790"/>
            <a:r>
              <a:rPr lang="fr-FR" sz="2400">
                <a:solidFill>
                  <a:srgbClr val="1A4A5D"/>
                </a:solidFill>
                <a:latin typeface="Tw Cen MT Condensed"/>
                <a:ea typeface="Arial"/>
                <a:cs typeface="Arial"/>
              </a:rPr>
              <a:t>Importance</a:t>
            </a:r>
            <a:r>
              <a:rPr lang="fr-FR" sz="2400" b="0" i="0" u="none" strike="noStrike" baseline="0">
                <a:solidFill>
                  <a:srgbClr val="1A4A5D"/>
                </a:solidFill>
                <a:latin typeface="Tw Cen MT Condensed"/>
                <a:ea typeface="Arial"/>
                <a:cs typeface="Arial"/>
              </a:rPr>
              <a:t> d'un diagnostic </a:t>
            </a:r>
            <a:r>
              <a:rPr lang="fr-FR" sz="2400">
                <a:solidFill>
                  <a:srgbClr val="1A4A5D"/>
                </a:solidFill>
                <a:latin typeface="Tw Cen MT Condensed"/>
                <a:ea typeface="Arial"/>
                <a:cs typeface="Arial"/>
              </a:rPr>
              <a:t>précis</a:t>
            </a:r>
            <a:endParaRPr lang="fr-FR" sz="1950">
              <a:solidFill>
                <a:srgbClr val="1A4A5D"/>
              </a:solidFill>
              <a:latin typeface="Tw Cen MT Condensed"/>
              <a:ea typeface="Arial"/>
              <a:cs typeface="Arial"/>
            </a:endParaRPr>
          </a:p>
          <a:p>
            <a:pPr marL="97790"/>
            <a:endParaRPr lang="fr-FR" sz="2400">
              <a:solidFill>
                <a:schemeClr val="accent1">
                  <a:lumMod val="50000"/>
                </a:schemeClr>
              </a:solidFill>
              <a:latin typeface="Tw Cen MT Condensed"/>
              <a:ea typeface="Arial"/>
              <a:cs typeface="Arial"/>
            </a:endParaRPr>
          </a:p>
          <a:p>
            <a:pPr marL="97790"/>
            <a:r>
              <a:rPr lang="fr-FR" sz="1950">
                <a:solidFill>
                  <a:schemeClr val="accent1">
                    <a:lumMod val="50000"/>
                  </a:schemeClr>
                </a:solidFill>
                <a:latin typeface="Tw Cen MT Condensed"/>
                <a:ea typeface="Arial"/>
                <a:cs typeface="Arial"/>
              </a:rPr>
              <a:t>Valoriser</a:t>
            </a:r>
            <a:r>
              <a:rPr lang="fr-FR" sz="1950">
                <a:solidFill>
                  <a:schemeClr val="accent1">
                    <a:lumMod val="50000"/>
                  </a:schemeClr>
                </a:solidFill>
                <a:latin typeface="+mj-lt"/>
              </a:rPr>
              <a:t> les compétences de l'enfant  </a:t>
            </a:r>
            <a:br>
              <a:rPr lang="fr-FR" sz="1950">
                <a:solidFill>
                  <a:schemeClr val="accent1">
                    <a:lumMod val="50000"/>
                  </a:schemeClr>
                </a:solidFill>
                <a:latin typeface="+mj-lt"/>
              </a:rPr>
            </a:br>
            <a:r>
              <a:rPr lang="fr-FR" sz="1950">
                <a:solidFill>
                  <a:schemeClr val="accent1">
                    <a:lumMod val="50000"/>
                  </a:schemeClr>
                </a:solidFill>
                <a:latin typeface="+mj-lt"/>
              </a:rPr>
              <a:t>​Lui expliquer ses difficultés, leur donner du sens et le rassurer</a:t>
            </a:r>
          </a:p>
          <a:p>
            <a:pPr marL="97790"/>
            <a:r>
              <a:rPr lang="en-US" sz="1950">
                <a:solidFill>
                  <a:schemeClr val="accent1">
                    <a:lumMod val="50000"/>
                  </a:schemeClr>
                </a:solidFill>
                <a:latin typeface="+mj-lt"/>
              </a:rPr>
              <a:t>​</a:t>
            </a:r>
            <a:r>
              <a:rPr lang="fr-FR" sz="1950">
                <a:solidFill>
                  <a:schemeClr val="accent1">
                    <a:lumMod val="50000"/>
                  </a:schemeClr>
                </a:solidFill>
                <a:latin typeface="+mj-lt"/>
              </a:rPr>
              <a:t>Trouver des solutions avec l'école</a:t>
            </a:r>
            <a:r>
              <a:rPr lang="en-US" sz="1950">
                <a:solidFill>
                  <a:schemeClr val="accent1">
                    <a:lumMod val="50000"/>
                  </a:schemeClr>
                </a:solidFill>
                <a:latin typeface="+mj-lt"/>
              </a:rPr>
              <a:t>​</a:t>
            </a:r>
            <a:br>
              <a:rPr lang="en-US" sz="1950">
                <a:solidFill>
                  <a:schemeClr val="accent1">
                    <a:lumMod val="50000"/>
                  </a:schemeClr>
                </a:solidFill>
                <a:latin typeface="+mj-lt"/>
              </a:rPr>
            </a:br>
            <a:r>
              <a:rPr lang="fr-FR" sz="1950">
                <a:solidFill>
                  <a:schemeClr val="accent1">
                    <a:lumMod val="50000"/>
                  </a:schemeClr>
                </a:solidFill>
                <a:latin typeface="+mj-lt"/>
              </a:rPr>
              <a:t>Adapter les aménagements pédagogiques, en s'appuyant sur les points forts</a:t>
            </a:r>
            <a:endParaRPr lang="fr-FR">
              <a:solidFill>
                <a:schemeClr val="accent1">
                  <a:lumMod val="50000"/>
                </a:schemeClr>
              </a:solidFill>
            </a:endParaRPr>
          </a:p>
        </p:txBody>
      </p:sp>
      <p:sp>
        <p:nvSpPr>
          <p:cNvPr id="4097" name="Rectangle 1">
            <a:extLst>
              <a:ext uri="{FF2B5EF4-FFF2-40B4-BE49-F238E27FC236}">
                <a16:creationId xmlns:a16="http://schemas.microsoft.com/office/drawing/2014/main" id="{83558EDF-8042-2001-7117-92FA807ABCBA}"/>
              </a:ext>
            </a:extLst>
          </p:cNvPr>
          <p:cNvSpPr>
            <a:spLocks noGrp="1" noChangeArrowheads="1"/>
          </p:cNvSpPr>
          <p:nvPr>
            <p:ph type="title"/>
          </p:nvPr>
        </p:nvSpPr>
        <p:spPr>
          <a:xfrm>
            <a:off x="801856" y="671856"/>
            <a:ext cx="5919805" cy="524273"/>
          </a:xfrm>
          <a:ln/>
        </p:spPr>
        <p:txBody>
          <a:bodyPr>
            <a:normAutofit fontScale="90000"/>
          </a:bodyPr>
          <a:lstStyle/>
          <a:p>
            <a:pPr>
              <a:lnSpc>
                <a:spcPct val="102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fr-FR" altLang="de-DE" sz="2900">
                <a:solidFill>
                  <a:schemeClr val="accent1">
                    <a:lumMod val="75000"/>
                  </a:schemeClr>
                </a:solidFill>
              </a:rPr>
              <a:t>PRISE EN CHARGE DU TDAH A L'</a:t>
            </a:r>
            <a:r>
              <a:rPr lang="fr-FR" altLang="de-DE" sz="2900" err="1">
                <a:solidFill>
                  <a:schemeClr val="accent1">
                    <a:lumMod val="75000"/>
                  </a:schemeClr>
                </a:solidFill>
              </a:rPr>
              <a:t>ecole</a:t>
            </a:r>
          </a:p>
        </p:txBody>
      </p:sp>
      <p:sp>
        <p:nvSpPr>
          <p:cNvPr id="4098" name="Rectangle 2">
            <a:extLst>
              <a:ext uri="{FF2B5EF4-FFF2-40B4-BE49-F238E27FC236}">
                <a16:creationId xmlns:a16="http://schemas.microsoft.com/office/drawing/2014/main" id="{E5F86456-F4C7-FBB6-0E1C-798F13B1047D}"/>
              </a:ext>
            </a:extLst>
          </p:cNvPr>
          <p:cNvSpPr>
            <a:spLocks noGrp="1" noChangeArrowheads="1"/>
          </p:cNvSpPr>
          <p:nvPr>
            <p:ph idx="1"/>
          </p:nvPr>
        </p:nvSpPr>
        <p:spPr>
          <a:xfrm>
            <a:off x="801856" y="1207474"/>
            <a:ext cx="8229024" cy="689930"/>
          </a:xfrm>
          <a:ln/>
        </p:spPr>
        <p:txBody>
          <a:bodyPr vert="horz" lIns="45720" tIns="17603" rIns="45720" bIns="45720" rtlCol="0" anchor="t">
            <a:noAutofit/>
          </a:bodyPr>
          <a:lstStyle/>
          <a:p>
            <a:pPr marL="391160" indent="-293370">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50">
              <a:solidFill>
                <a:schemeClr val="accent1">
                  <a:lumMod val="50000"/>
                </a:schemeClr>
              </a:solidFill>
              <a:latin typeface="+mj-lt"/>
            </a:endParaRPr>
          </a:p>
          <a:p>
            <a:pPr marL="391160" indent="-29337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fr-FR" altLang="de-DE" sz="1996">
              <a:latin typeface="+mj-lt"/>
            </a:endParaRPr>
          </a:p>
        </p:txBody>
      </p:sp>
      <p:sp>
        <p:nvSpPr>
          <p:cNvPr id="4" name="Espace réservé du numéro de diapositive 3">
            <a:extLst>
              <a:ext uri="{FF2B5EF4-FFF2-40B4-BE49-F238E27FC236}">
                <a16:creationId xmlns:a16="http://schemas.microsoft.com/office/drawing/2014/main" id="{5EDC52B5-3119-F69D-56AB-16369A63C23A}"/>
              </a:ext>
            </a:extLst>
          </p:cNvPr>
          <p:cNvSpPr>
            <a:spLocks noGrp="1"/>
          </p:cNvSpPr>
          <p:nvPr>
            <p:ph type="sldNum" sz="quarter" idx="12"/>
          </p:nvPr>
        </p:nvSpPr>
        <p:spPr/>
        <p:txBody>
          <a:bodyPr/>
          <a:lstStyle/>
          <a:p>
            <a:pPr defTabSz="414772"/>
            <a:fld id="{6C579514-BFA3-4C51-BDAB-AAAD9C3D21A9}" type="slidenum">
              <a:rPr lang="fr-FR" altLang="de-DE">
                <a:solidFill>
                  <a:prstClr val="black">
                    <a:lumMod val="95000"/>
                    <a:lumOff val="5000"/>
                  </a:prstClr>
                </a:solidFill>
                <a:latin typeface="Tw Cen MT Condensed" panose="020B0606020104020203"/>
              </a:rPr>
              <a:pPr defTabSz="414772"/>
              <a:t>9</a:t>
            </a:fld>
            <a:endParaRPr lang="fr-FR" altLang="de-DE">
              <a:solidFill>
                <a:prstClr val="black">
                  <a:lumMod val="95000"/>
                  <a:lumOff val="5000"/>
                </a:prstClr>
              </a:solidFill>
              <a:latin typeface="Tw Cen MT Condensed" panose="020B0606020104020203"/>
            </a:endParaRPr>
          </a:p>
        </p:txBody>
      </p:sp>
      <p:sp>
        <p:nvSpPr>
          <p:cNvPr id="8" name="Flèche : double flèche horizontale 7">
            <a:extLst>
              <a:ext uri="{FF2B5EF4-FFF2-40B4-BE49-F238E27FC236}">
                <a16:creationId xmlns:a16="http://schemas.microsoft.com/office/drawing/2014/main" id="{64399F91-22AD-C205-7008-9E363868A312}"/>
              </a:ext>
            </a:extLst>
          </p:cNvPr>
          <p:cNvSpPr/>
          <p:nvPr/>
        </p:nvSpPr>
        <p:spPr>
          <a:xfrm>
            <a:off x="4261058" y="3196243"/>
            <a:ext cx="2482083" cy="141436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LIEN </a:t>
            </a:r>
          </a:p>
          <a:p>
            <a:pPr algn="ctr"/>
            <a:r>
              <a:rPr lang="fr-FR"/>
              <a:t>MEDECIN-ECOLE</a:t>
            </a:r>
          </a:p>
        </p:txBody>
      </p:sp>
      <p:sp>
        <p:nvSpPr>
          <p:cNvPr id="9" name="Ellipse 8">
            <a:extLst>
              <a:ext uri="{FF2B5EF4-FFF2-40B4-BE49-F238E27FC236}">
                <a16:creationId xmlns:a16="http://schemas.microsoft.com/office/drawing/2014/main" id="{A3CCAD21-0C60-3B34-5762-73C31529C81C}"/>
              </a:ext>
            </a:extLst>
          </p:cNvPr>
          <p:cNvSpPr/>
          <p:nvPr/>
        </p:nvSpPr>
        <p:spPr>
          <a:xfrm>
            <a:off x="6958852" y="1451162"/>
            <a:ext cx="4567042" cy="13357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t>PPRE </a:t>
            </a:r>
            <a:r>
              <a:rPr lang="fr-FR"/>
              <a:t>: demandé par l'équipe pédagogique</a:t>
            </a:r>
          </a:p>
        </p:txBody>
      </p:sp>
      <p:sp>
        <p:nvSpPr>
          <p:cNvPr id="11" name="Ellipse 10">
            <a:extLst>
              <a:ext uri="{FF2B5EF4-FFF2-40B4-BE49-F238E27FC236}">
                <a16:creationId xmlns:a16="http://schemas.microsoft.com/office/drawing/2014/main" id="{F2E9C62A-9245-7C3B-43AE-2C82BA6A481D}"/>
              </a:ext>
            </a:extLst>
          </p:cNvPr>
          <p:cNvSpPr/>
          <p:nvPr/>
        </p:nvSpPr>
        <p:spPr>
          <a:xfrm>
            <a:off x="6958852" y="3036794"/>
            <a:ext cx="4575848" cy="13765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b="1"/>
              <a:t>PAP </a:t>
            </a:r>
            <a:r>
              <a:rPr lang="fr-FR"/>
              <a:t>: peut-être demandé par la famille, validé par le médecin scolaire</a:t>
            </a:r>
          </a:p>
        </p:txBody>
      </p:sp>
      <p:grpSp>
        <p:nvGrpSpPr>
          <p:cNvPr id="3" name="Groupe 2">
            <a:extLst>
              <a:ext uri="{FF2B5EF4-FFF2-40B4-BE49-F238E27FC236}">
                <a16:creationId xmlns:a16="http://schemas.microsoft.com/office/drawing/2014/main" id="{6C756177-DFA7-529C-A7EC-DD15389B115F}"/>
              </a:ext>
            </a:extLst>
          </p:cNvPr>
          <p:cNvGrpSpPr/>
          <p:nvPr/>
        </p:nvGrpSpPr>
        <p:grpSpPr>
          <a:xfrm>
            <a:off x="7003676" y="4633632"/>
            <a:ext cx="4587854" cy="1609512"/>
            <a:chOff x="7003676" y="4633632"/>
            <a:chExt cx="4587854" cy="1609512"/>
          </a:xfrm>
        </p:grpSpPr>
        <p:sp>
          <p:nvSpPr>
            <p:cNvPr id="12" name="Ellipse 11">
              <a:extLst>
                <a:ext uri="{FF2B5EF4-FFF2-40B4-BE49-F238E27FC236}">
                  <a16:creationId xmlns:a16="http://schemas.microsoft.com/office/drawing/2014/main" id="{EC580CE9-423E-4925-DAC0-0A9D7E56A072}"/>
                </a:ext>
              </a:extLst>
            </p:cNvPr>
            <p:cNvSpPr/>
            <p:nvPr/>
          </p:nvSpPr>
          <p:spPr>
            <a:xfrm>
              <a:off x="7003676" y="4633632"/>
              <a:ext cx="4576648" cy="13629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b="1"/>
                <a:t>PPS :</a:t>
              </a:r>
              <a:r>
                <a:rPr lang="fr-FR"/>
                <a:t> en cas de fort impact du trouble : reconnaissance de handicap (notif MDPH)</a:t>
              </a:r>
            </a:p>
          </p:txBody>
        </p:sp>
        <p:sp>
          <p:nvSpPr>
            <p:cNvPr id="2" name="Ellipse 11">
              <a:extLst>
                <a:ext uri="{FF2B5EF4-FFF2-40B4-BE49-F238E27FC236}">
                  <a16:creationId xmlns:a16="http://schemas.microsoft.com/office/drawing/2014/main" id="{957AAB36-14A7-2950-F78B-D70955CDB7DA}"/>
                </a:ext>
              </a:extLst>
            </p:cNvPr>
            <p:cNvSpPr/>
            <p:nvPr/>
          </p:nvSpPr>
          <p:spPr>
            <a:xfrm>
              <a:off x="7619999" y="5720601"/>
              <a:ext cx="3971531" cy="522543"/>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fr-FR"/>
                <a:t>AESH, AEEH, Matériel informatique</a:t>
              </a:r>
            </a:p>
          </p:txBody>
        </p:sp>
      </p:grpSp>
    </p:spTree>
    <p:extLst>
      <p:ext uri="{BB962C8B-B14F-4D97-AF65-F5344CB8AC3E}">
        <p14:creationId xmlns:p14="http://schemas.microsoft.com/office/powerpoint/2010/main" val="69188428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égral">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3.xml><?xml version="1.0" encoding="utf-8"?>
<a:theme xmlns:a="http://schemas.openxmlformats.org/drawingml/2006/main" name="1_Intégral">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33</Slides>
  <Notes>27</Notes>
  <HiddenSlides>0</HiddenSlides>
  <ScaleCrop>false</ScaleCrop>
  <HeadingPairs>
    <vt:vector size="4" baseType="variant">
      <vt:variant>
        <vt:lpstr>Thème</vt:lpstr>
      </vt:variant>
      <vt:variant>
        <vt:i4>3</vt:i4>
      </vt:variant>
      <vt:variant>
        <vt:lpstr>Titres des diapositives</vt:lpstr>
      </vt:variant>
      <vt:variant>
        <vt:i4>33</vt:i4>
      </vt:variant>
    </vt:vector>
  </HeadingPairs>
  <TitlesOfParts>
    <vt:vector size="36" baseType="lpstr">
      <vt:lpstr>Thème Office</vt:lpstr>
      <vt:lpstr>Intégral</vt:lpstr>
      <vt:lpstr>1_Intégral</vt:lpstr>
      <vt:lpstr>Présentation PowerPoint</vt:lpstr>
      <vt:lpstr>SOMMAIRE</vt:lpstr>
      <vt:lpstr>Trouble déficit de l'attention avec ou sans hyperactivité</vt:lpstr>
      <vt:lpstr>Physiopathologie</vt:lpstr>
      <vt:lpstr>TDAH et Qualité de vie </vt:lpstr>
      <vt:lpstr>UN DIAGNOSTIC CLINIQUE, PAR UN MEDECIN CONNAISSANT LE TDAH</vt:lpstr>
      <vt:lpstr>FICHE DE TRAME POUR L'ENTRETIEN DIAGNOSTIQUE - hAS</vt:lpstr>
      <vt:lpstr>PRISE EN CHARGE RECOMMANDATION HAS   </vt:lpstr>
      <vt:lpstr>PRISE EN CHARGE DU TDAH A L'ecole</vt:lpstr>
      <vt:lpstr>AMENAGEMENTS PEDAGOGIQUES</vt:lpstr>
      <vt:lpstr>PRISE EN CHARGE MEDICAMENTEUSE :  MECANISME D'ACTION DU METHYLPHENIDATE</vt:lpstr>
      <vt:lpstr>PRISE EN CHARGE MEDICAMENTEUSE :  LES INDICATIONS</vt:lpstr>
      <vt:lpstr>PRISE EN CHARGE MEDICAMENTEUSE :  INFORMATIONS PRATIQUEs</vt:lpstr>
      <vt:lpstr>PRISE EN CHARGE MEDICAMENTEUSE :  SUIVI MEDICAL RAPPROCHE</vt:lpstr>
      <vt:lpstr>SUIVI MEDICAL SOUS MPH – RECOMMANDATIONS HAS</vt:lpstr>
      <vt:lpstr>PRISE EN CHARGE MEDICAMENTEUSE :  ORDONNANCE SECURISEE</vt:lpstr>
      <vt:lpstr>PRISE EN CHARGE MEDICAMENTEUSE :  LES DIFFERENTS TRAITEMENTS</vt:lpstr>
      <vt:lpstr>PRISE EN CHARGE MEDICAMENTEUSE :  recommandations has</vt:lpstr>
      <vt:lpstr>QUESTIONS ?</vt:lpstr>
      <vt:lpstr>PRESENTATION DE Victor : ANTECEDENTS et MODE DE VIE</vt:lpstr>
      <vt:lpstr>TRAJECTOIRE DEVELOPPEMENTALE</vt:lpstr>
      <vt:lpstr>ADAPTATIONS SCOLAIRES</vt:lpstr>
      <vt:lpstr>DIAGNOSTIC DU TROUBLE, AGE, CONTEXTE</vt:lpstr>
      <vt:lpstr>EVALUATION DE L’EFFICIENCE INTELLECTUELLE</vt:lpstr>
      <vt:lpstr>EVALUATION DES FONCTIONS ATTENTIONNELLES</vt:lpstr>
      <vt:lpstr>PRISES EN CHARGES MEDICALE ET PARAMEDICALE</vt:lpstr>
      <vt:lpstr>Les étapes de la prise en charge </vt:lpstr>
      <vt:lpstr>Protocole d'hypnothérapie, PR CASTELNAU, CHU Tours</vt:lpstr>
      <vt:lpstr>Échelle d'estime de soi de Jodoin   (10 premières questions/40)</vt:lpstr>
      <vt:lpstr>Intérêt de l’hypnose dans le renforcement de l’estime de soi chez les enfants suivis pour un TDAH : Suivi à 2 ans</vt:lpstr>
      <vt:lpstr>Résumé et Limites de l'étude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Théo</dc:title>
  <dc:creator>Christelle Lassaigne</dc:creator>
  <cp:revision>3</cp:revision>
  <dcterms:created xsi:type="dcterms:W3CDTF">2021-08-21T09:41:25Z</dcterms:created>
  <dcterms:modified xsi:type="dcterms:W3CDTF">2026-02-19T14:10:07Z</dcterms:modified>
</cp:coreProperties>
</file>